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60" r:id="rId5"/>
  </p:sldMasterIdLst>
  <p:notesMasterIdLst>
    <p:notesMasterId r:id="rId27"/>
  </p:notesMasterIdLst>
  <p:sldIdLst>
    <p:sldId id="256" r:id="rId6"/>
    <p:sldId id="264" r:id="rId7"/>
    <p:sldId id="257" r:id="rId8"/>
    <p:sldId id="267" r:id="rId9"/>
    <p:sldId id="2027" r:id="rId10"/>
    <p:sldId id="1833" r:id="rId11"/>
    <p:sldId id="2213" r:id="rId12"/>
    <p:sldId id="1670" r:id="rId13"/>
    <p:sldId id="2215" r:id="rId14"/>
    <p:sldId id="2214" r:id="rId15"/>
    <p:sldId id="1823" r:id="rId16"/>
    <p:sldId id="2216" r:id="rId17"/>
    <p:sldId id="1837" r:id="rId18"/>
    <p:sldId id="2217" r:id="rId19"/>
    <p:sldId id="2218" r:id="rId20"/>
    <p:sldId id="2219" r:id="rId21"/>
    <p:sldId id="2220" r:id="rId22"/>
    <p:sldId id="2222" r:id="rId23"/>
    <p:sldId id="2221" r:id="rId24"/>
    <p:sldId id="266"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64"/>
            <p14:sldId id="257"/>
            <p14:sldId id="267"/>
            <p14:sldId id="2027"/>
            <p14:sldId id="1833"/>
            <p14:sldId id="2213"/>
            <p14:sldId id="1670"/>
            <p14:sldId id="2215"/>
            <p14:sldId id="2214"/>
            <p14:sldId id="1823"/>
            <p14:sldId id="2216"/>
            <p14:sldId id="1837"/>
            <p14:sldId id="2217"/>
            <p14:sldId id="2218"/>
            <p14:sldId id="2219"/>
            <p14:sldId id="2220"/>
            <p14:sldId id="2222"/>
            <p14:sldId id="2221"/>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2068C"/>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93" autoAdjust="0"/>
  </p:normalViewPr>
  <p:slideViewPr>
    <p:cSldViewPr snapToGrid="0">
      <p:cViewPr varScale="1">
        <p:scale>
          <a:sx n="66" d="100"/>
          <a:sy n="66" d="100"/>
        </p:scale>
        <p:origin x="12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4CC7557D-ED1E-4E38-934E-0A0F5826817D}"/>
    <pc:docChg chg="undo custSel addSld delSld modSld sldOrd modMainMaster modSection">
      <pc:chgData name="Marco Minerva" userId="4af1190e2b3b463e" providerId="LiveId" clId="{4CC7557D-ED1E-4E38-934E-0A0F5826817D}" dt="2018-10-21T21:25:01.414" v="1068" actId="6549"/>
      <pc:docMkLst>
        <pc:docMk/>
      </pc:docMkLst>
      <pc:sldChg chg="modAnim">
        <pc:chgData name="Marco Minerva" userId="4af1190e2b3b463e" providerId="LiveId" clId="{4CC7557D-ED1E-4E38-934E-0A0F5826817D}" dt="2018-10-13T11:46:13.856" v="690"/>
        <pc:sldMkLst>
          <pc:docMk/>
          <pc:sldMk cId="866261365" sldId="256"/>
        </pc:sldMkLst>
      </pc:sldChg>
      <pc:sldChg chg="addSp modSp">
        <pc:chgData name="Marco Minerva" userId="4af1190e2b3b463e" providerId="LiveId" clId="{4CC7557D-ED1E-4E38-934E-0A0F5826817D}" dt="2018-10-13T10:22:57.970" v="74" actId="1076"/>
        <pc:sldMkLst>
          <pc:docMk/>
          <pc:sldMk cId="477504486" sldId="257"/>
        </pc:sldMkLst>
        <pc:spChg chg="mod">
          <ac:chgData name="Marco Minerva" userId="4af1190e2b3b463e" providerId="LiveId" clId="{4CC7557D-ED1E-4E38-934E-0A0F5826817D}" dt="2018-10-13T10:21:23.227" v="13" actId="20577"/>
          <ac:spMkLst>
            <pc:docMk/>
            <pc:sldMk cId="477504486" sldId="257"/>
            <ac:spMk id="2" creationId="{839C7298-752B-48BD-843F-683A22D59A7E}"/>
          </ac:spMkLst>
        </pc:spChg>
        <pc:spChg chg="mod">
          <ac:chgData name="Marco Minerva" userId="4af1190e2b3b463e" providerId="LiveId" clId="{4CC7557D-ED1E-4E38-934E-0A0F5826817D}" dt="2018-10-13T10:21:35.147" v="62" actId="20577"/>
          <ac:spMkLst>
            <pc:docMk/>
            <pc:sldMk cId="477504486" sldId="257"/>
            <ac:spMk id="3" creationId="{2BA8E374-5793-40F2-A7B7-2D8AB053A278}"/>
          </ac:spMkLst>
        </pc:spChg>
        <pc:picChg chg="add mod">
          <ac:chgData name="Marco Minerva" userId="4af1190e2b3b463e" providerId="LiveId" clId="{4CC7557D-ED1E-4E38-934E-0A0F5826817D}" dt="2018-10-13T10:22:57.970" v="74" actId="1076"/>
          <ac:picMkLst>
            <pc:docMk/>
            <pc:sldMk cId="477504486" sldId="257"/>
            <ac:picMk id="4" creationId="{D1ADB457-E6EE-4688-8082-94C344DA951A}"/>
          </ac:picMkLst>
        </pc:picChg>
      </pc:sldChg>
      <pc:sldChg chg="del modTransition">
        <pc:chgData name="Marco Minerva" userId="4af1190e2b3b463e" providerId="LiveId" clId="{4CC7557D-ED1E-4E38-934E-0A0F5826817D}" dt="2018-10-21T09:54:56.036" v="1062" actId="2696"/>
        <pc:sldMkLst>
          <pc:docMk/>
          <pc:sldMk cId="3869674650" sldId="260"/>
        </pc:sldMkLst>
      </pc:sldChg>
      <pc:sldChg chg="modSp del modTransition">
        <pc:chgData name="Marco Minerva" userId="4af1190e2b3b463e" providerId="LiveId" clId="{4CC7557D-ED1E-4E38-934E-0A0F5826817D}" dt="2018-10-21T09:54:56.074" v="1063" actId="2696"/>
        <pc:sldMkLst>
          <pc:docMk/>
          <pc:sldMk cId="2859071109" sldId="261"/>
        </pc:sldMkLst>
        <pc:spChg chg="mod">
          <ac:chgData name="Marco Minerva" userId="4af1190e2b3b463e" providerId="LiveId" clId="{4CC7557D-ED1E-4E38-934E-0A0F5826817D}" dt="2018-10-13T11:26:47.270" v="167" actId="20577"/>
          <ac:spMkLst>
            <pc:docMk/>
            <pc:sldMk cId="2859071109" sldId="261"/>
            <ac:spMk id="2" creationId="{89E36756-4ECC-4563-9847-79578B809B5C}"/>
          </ac:spMkLst>
        </pc:spChg>
      </pc:sldChg>
      <pc:sldChg chg="addSp delSp del modTransition">
        <pc:chgData name="Marco Minerva" userId="4af1190e2b3b463e" providerId="LiveId" clId="{4CC7557D-ED1E-4E38-934E-0A0F5826817D}" dt="2018-10-21T09:54:56.121" v="1064" actId="2696"/>
        <pc:sldMkLst>
          <pc:docMk/>
          <pc:sldMk cId="1725036062" sldId="262"/>
        </pc:sldMkLst>
        <pc:picChg chg="add del">
          <ac:chgData name="Marco Minerva" userId="4af1190e2b3b463e" providerId="LiveId" clId="{4CC7557D-ED1E-4E38-934E-0A0F5826817D}" dt="2018-10-13T10:22:51.984" v="72"/>
          <ac:picMkLst>
            <pc:docMk/>
            <pc:sldMk cId="1725036062" sldId="262"/>
            <ac:picMk id="3" creationId="{120FA0C8-8DFB-47E1-8FF8-DFE929C83C30}"/>
          </ac:picMkLst>
        </pc:picChg>
      </pc:sldChg>
      <pc:sldChg chg="add del modTransition">
        <pc:chgData name="Marco Minerva" userId="4af1190e2b3b463e" providerId="LiveId" clId="{4CC7557D-ED1E-4E38-934E-0A0F5826817D}" dt="2018-10-21T09:54:56.005" v="1061" actId="2696"/>
        <pc:sldMkLst>
          <pc:docMk/>
          <pc:sldMk cId="1507861551" sldId="263"/>
        </pc:sldMkLst>
      </pc:sldChg>
      <pc:sldChg chg="modSp">
        <pc:chgData name="Marco Minerva" userId="4af1190e2b3b463e" providerId="LiveId" clId="{4CC7557D-ED1E-4E38-934E-0A0F5826817D}" dt="2018-10-13T11:45:25.942" v="688" actId="20577"/>
        <pc:sldMkLst>
          <pc:docMk/>
          <pc:sldMk cId="2404834603" sldId="264"/>
        </pc:sldMkLst>
        <pc:spChg chg="mod">
          <ac:chgData name="Marco Minerva" userId="4af1190e2b3b463e" providerId="LiveId" clId="{4CC7557D-ED1E-4E38-934E-0A0F5826817D}" dt="2018-10-13T11:45:25.942" v="688" actId="20577"/>
          <ac:spMkLst>
            <pc:docMk/>
            <pc:sldMk cId="2404834603" sldId="264"/>
            <ac:spMk id="4" creationId="{F41FB483-E5F9-4C42-9ACE-AF307C3554F2}"/>
          </ac:spMkLst>
        </pc:spChg>
      </pc:sldChg>
      <pc:sldChg chg="addSp delSp modSp add">
        <pc:chgData name="Marco Minerva" userId="4af1190e2b3b463e" providerId="LiveId" clId="{4CC7557D-ED1E-4E38-934E-0A0F5826817D}" dt="2018-10-13T10:25:47.866" v="92" actId="1076"/>
        <pc:sldMkLst>
          <pc:docMk/>
          <pc:sldMk cId="2283491175" sldId="265"/>
        </pc:sldMkLst>
        <pc:spChg chg="del">
          <ac:chgData name="Marco Minerva" userId="4af1190e2b3b463e" providerId="LiveId" clId="{4CC7557D-ED1E-4E38-934E-0A0F5826817D}" dt="2018-10-13T10:23:08.379" v="77" actId="478"/>
          <ac:spMkLst>
            <pc:docMk/>
            <pc:sldMk cId="2283491175" sldId="265"/>
            <ac:spMk id="2" creationId="{9854F6B1-9A29-47D2-8AA6-EA9FFD02BA9D}"/>
          </ac:spMkLst>
        </pc:spChg>
        <pc:spChg chg="del">
          <ac:chgData name="Marco Minerva" userId="4af1190e2b3b463e" providerId="LiveId" clId="{4CC7557D-ED1E-4E38-934E-0A0F5826817D}" dt="2018-10-13T10:23:06.737" v="76" actId="478"/>
          <ac:spMkLst>
            <pc:docMk/>
            <pc:sldMk cId="2283491175" sldId="265"/>
            <ac:spMk id="3" creationId="{4D6FEFBB-5DFC-4490-BA6A-1BC45DEA5EC8}"/>
          </ac:spMkLst>
        </pc:spChg>
        <pc:spChg chg="add">
          <ac:chgData name="Marco Minerva" userId="4af1190e2b3b463e" providerId="LiveId" clId="{4CC7557D-ED1E-4E38-934E-0A0F5826817D}" dt="2018-10-13T10:24:25.593" v="78"/>
          <ac:spMkLst>
            <pc:docMk/>
            <pc:sldMk cId="2283491175" sldId="265"/>
            <ac:spMk id="4" creationId="{A17B6AD4-E96F-4AE5-B2CF-D7216C4B5458}"/>
          </ac:spMkLst>
        </pc:spChg>
        <pc:spChg chg="add mod">
          <ac:chgData name="Marco Minerva" userId="4af1190e2b3b463e" providerId="LiveId" clId="{4CC7557D-ED1E-4E38-934E-0A0F5826817D}" dt="2018-10-13T10:25:30.034" v="89" actId="1076"/>
          <ac:spMkLst>
            <pc:docMk/>
            <pc:sldMk cId="2283491175" sldId="265"/>
            <ac:spMk id="5" creationId="{DB040557-6E4C-43C4-8931-39763A091786}"/>
          </ac:spMkLst>
        </pc:spChg>
        <pc:spChg chg="add mod">
          <ac:chgData name="Marco Minerva" userId="4af1190e2b3b463e" providerId="LiveId" clId="{4CC7557D-ED1E-4E38-934E-0A0F5826817D}" dt="2018-10-13T10:25:30.034" v="89" actId="1076"/>
          <ac:spMkLst>
            <pc:docMk/>
            <pc:sldMk cId="2283491175" sldId="265"/>
            <ac:spMk id="6" creationId="{EC540D80-250D-4239-BA76-7D1A79EAC2BB}"/>
          </ac:spMkLst>
        </pc:spChg>
        <pc:spChg chg="add">
          <ac:chgData name="Marco Minerva" userId="4af1190e2b3b463e" providerId="LiveId" clId="{4CC7557D-ED1E-4E38-934E-0A0F5826817D}" dt="2018-10-13T10:24:25.593" v="78"/>
          <ac:spMkLst>
            <pc:docMk/>
            <pc:sldMk cId="2283491175" sldId="265"/>
            <ac:spMk id="7" creationId="{C4557D45-BC25-4B26-8C08-65D14299C702}"/>
          </ac:spMkLst>
        </pc:spChg>
        <pc:spChg chg="add">
          <ac:chgData name="Marco Minerva" userId="4af1190e2b3b463e" providerId="LiveId" clId="{4CC7557D-ED1E-4E38-934E-0A0F5826817D}" dt="2018-10-13T10:24:25.593" v="78"/>
          <ac:spMkLst>
            <pc:docMk/>
            <pc:sldMk cId="2283491175" sldId="265"/>
            <ac:spMk id="8" creationId="{3CDC0009-B605-464F-94DA-7BE26FAEC6FE}"/>
          </ac:spMkLst>
        </pc:spChg>
        <pc:spChg chg="add">
          <ac:chgData name="Marco Minerva" userId="4af1190e2b3b463e" providerId="LiveId" clId="{4CC7557D-ED1E-4E38-934E-0A0F5826817D}" dt="2018-10-13T10:24:25.593" v="78"/>
          <ac:spMkLst>
            <pc:docMk/>
            <pc:sldMk cId="2283491175" sldId="265"/>
            <ac:spMk id="9" creationId="{A76EA733-BBC2-4685-BE44-85B5449ED503}"/>
          </ac:spMkLst>
        </pc:spChg>
        <pc:spChg chg="add">
          <ac:chgData name="Marco Minerva" userId="4af1190e2b3b463e" providerId="LiveId" clId="{4CC7557D-ED1E-4E38-934E-0A0F5826817D}" dt="2018-10-13T10:24:25.593" v="78"/>
          <ac:spMkLst>
            <pc:docMk/>
            <pc:sldMk cId="2283491175" sldId="265"/>
            <ac:spMk id="10" creationId="{47F274B6-873C-41E5-93ED-65AFF592C246}"/>
          </ac:spMkLst>
        </pc:spChg>
        <pc:spChg chg="add">
          <ac:chgData name="Marco Minerva" userId="4af1190e2b3b463e" providerId="LiveId" clId="{4CC7557D-ED1E-4E38-934E-0A0F5826817D}" dt="2018-10-13T10:24:25.593" v="78"/>
          <ac:spMkLst>
            <pc:docMk/>
            <pc:sldMk cId="2283491175" sldId="265"/>
            <ac:spMk id="11" creationId="{064A1646-38FD-4962-859B-B4F0F6E56B98}"/>
          </ac:spMkLst>
        </pc:spChg>
        <pc:spChg chg="add">
          <ac:chgData name="Marco Minerva" userId="4af1190e2b3b463e" providerId="LiveId" clId="{4CC7557D-ED1E-4E38-934E-0A0F5826817D}" dt="2018-10-13T10:24:25.593" v="78"/>
          <ac:spMkLst>
            <pc:docMk/>
            <pc:sldMk cId="2283491175" sldId="265"/>
            <ac:spMk id="12" creationId="{22AA0ED2-6EF8-4183-852B-8B45F36B2BAC}"/>
          </ac:spMkLst>
        </pc:spChg>
        <pc:spChg chg="add">
          <ac:chgData name="Marco Minerva" userId="4af1190e2b3b463e" providerId="LiveId" clId="{4CC7557D-ED1E-4E38-934E-0A0F5826817D}" dt="2018-10-13T10:24:25.593" v="78"/>
          <ac:spMkLst>
            <pc:docMk/>
            <pc:sldMk cId="2283491175" sldId="265"/>
            <ac:spMk id="13" creationId="{17D03D6C-5BA4-4C71-BB55-470C5AF0FA46}"/>
          </ac:spMkLst>
        </pc:spChg>
        <pc:spChg chg="add del">
          <ac:chgData name="Marco Minerva" userId="4af1190e2b3b463e" providerId="LiveId" clId="{4CC7557D-ED1E-4E38-934E-0A0F5826817D}" dt="2018-10-13T10:24:43.828" v="79" actId="478"/>
          <ac:spMkLst>
            <pc:docMk/>
            <pc:sldMk cId="2283491175" sldId="265"/>
            <ac:spMk id="20" creationId="{06D35F39-0994-4AA4-BD27-4FEC113B9153}"/>
          </ac:spMkLst>
        </pc:spChg>
        <pc:spChg chg="add del">
          <ac:chgData name="Marco Minerva" userId="4af1190e2b3b463e" providerId="LiveId" clId="{4CC7557D-ED1E-4E38-934E-0A0F5826817D}" dt="2018-10-13T10:24:45.027" v="80" actId="478"/>
          <ac:spMkLst>
            <pc:docMk/>
            <pc:sldMk cId="2283491175" sldId="265"/>
            <ac:spMk id="21" creationId="{883BF562-7EC4-457C-9953-2D940536E98B}"/>
          </ac:spMkLst>
        </pc:spChg>
        <pc:spChg chg="add del">
          <ac:chgData name="Marco Minerva" userId="4af1190e2b3b463e" providerId="LiveId" clId="{4CC7557D-ED1E-4E38-934E-0A0F5826817D}" dt="2018-10-13T10:24:46.306" v="81" actId="478"/>
          <ac:spMkLst>
            <pc:docMk/>
            <pc:sldMk cId="2283491175" sldId="265"/>
            <ac:spMk id="22" creationId="{E329FF28-84BF-45E5-B44C-6EE7FFF8936E}"/>
          </ac:spMkLst>
        </pc:spChg>
        <pc:spChg chg="add del mod">
          <ac:chgData name="Marco Minerva" userId="4af1190e2b3b463e" providerId="LiveId" clId="{4CC7557D-ED1E-4E38-934E-0A0F5826817D}" dt="2018-10-13T10:24:47.810" v="82" actId="478"/>
          <ac:spMkLst>
            <pc:docMk/>
            <pc:sldMk cId="2283491175" sldId="265"/>
            <ac:spMk id="24" creationId="{6CDAEBF6-EDF4-4E70-892B-8B6A9C66C2F5}"/>
          </ac:spMkLst>
        </pc:spChg>
        <pc:spChg chg="add mod">
          <ac:chgData name="Marco Minerva" userId="4af1190e2b3b463e" providerId="LiveId" clId="{4CC7557D-ED1E-4E38-934E-0A0F5826817D}" dt="2018-10-13T10:25:05.170" v="87" actId="1076"/>
          <ac:spMkLst>
            <pc:docMk/>
            <pc:sldMk cId="2283491175" sldId="265"/>
            <ac:spMk id="25" creationId="{D843F73E-6132-424F-BA51-AA559E8C01F4}"/>
          </ac:spMkLst>
        </pc:spChg>
        <pc:spChg chg="add mod">
          <ac:chgData name="Marco Minerva" userId="4af1190e2b3b463e" providerId="LiveId" clId="{4CC7557D-ED1E-4E38-934E-0A0F5826817D}" dt="2018-10-13T10:25:30.034" v="89" actId="1076"/>
          <ac:spMkLst>
            <pc:docMk/>
            <pc:sldMk cId="2283491175" sldId="265"/>
            <ac:spMk id="26" creationId="{0CA66FA6-FB88-4BDE-8CEB-40F2A235C970}"/>
          </ac:spMkLst>
        </pc:spChg>
        <pc:spChg chg="add mod">
          <ac:chgData name="Marco Minerva" userId="4af1190e2b3b463e" providerId="LiveId" clId="{4CC7557D-ED1E-4E38-934E-0A0F5826817D}" dt="2018-10-13T10:25:10.506" v="88" actId="1076"/>
          <ac:spMkLst>
            <pc:docMk/>
            <pc:sldMk cId="2283491175" sldId="265"/>
            <ac:spMk id="27" creationId="{BDE0CB8B-5B89-4EB3-ADD6-3D360CD97BCB}"/>
          </ac:spMkLst>
        </pc:spChg>
        <pc:grpChg chg="add">
          <ac:chgData name="Marco Minerva" userId="4af1190e2b3b463e" providerId="LiveId" clId="{4CC7557D-ED1E-4E38-934E-0A0F5826817D}" dt="2018-10-13T10:24:25.593" v="78"/>
          <ac:grpSpMkLst>
            <pc:docMk/>
            <pc:sldMk cId="2283491175" sldId="265"/>
            <ac:grpSpMk id="14" creationId="{BC332D1A-C841-47EE-AAD6-5268E6004036}"/>
          </ac:grpSpMkLst>
        </pc:grpChg>
        <pc:grpChg chg="add">
          <ac:chgData name="Marco Minerva" userId="4af1190e2b3b463e" providerId="LiveId" clId="{4CC7557D-ED1E-4E38-934E-0A0F5826817D}" dt="2018-10-13T10:24:25.593" v="78"/>
          <ac:grpSpMkLst>
            <pc:docMk/>
            <pc:sldMk cId="2283491175" sldId="265"/>
            <ac:grpSpMk id="17" creationId="{1F4A3C58-0C7E-44F7-AF51-B645FB2E8CB3}"/>
          </ac:grpSpMkLst>
        </pc:grpChg>
        <pc:picChg chg="add mod">
          <ac:chgData name="Marco Minerva" userId="4af1190e2b3b463e" providerId="LiveId" clId="{4CC7557D-ED1E-4E38-934E-0A0F5826817D}" dt="2018-10-13T10:25:47.866" v="92" actId="1076"/>
          <ac:picMkLst>
            <pc:docMk/>
            <pc:sldMk cId="2283491175" sldId="265"/>
            <ac:picMk id="28" creationId="{C7E3644D-534D-4719-BF5C-6E52A227B2C9}"/>
          </ac:picMkLst>
        </pc:picChg>
      </pc:sldChg>
      <pc:sldChg chg="modSp add">
        <pc:chgData name="Marco Minerva" userId="4af1190e2b3b463e" providerId="LiveId" clId="{4CC7557D-ED1E-4E38-934E-0A0F5826817D}" dt="2018-10-14T10:42:09.586" v="694" actId="6549"/>
        <pc:sldMkLst>
          <pc:docMk/>
          <pc:sldMk cId="3707113446" sldId="266"/>
        </pc:sldMkLst>
        <pc:spChg chg="mod">
          <ac:chgData name="Marco Minerva" userId="4af1190e2b3b463e" providerId="LiveId" clId="{4CC7557D-ED1E-4E38-934E-0A0F5826817D}" dt="2018-10-14T10:42:09.586" v="694" actId="6549"/>
          <ac:spMkLst>
            <pc:docMk/>
            <pc:sldMk cId="3707113446" sldId="266"/>
            <ac:spMk id="2" creationId="{9854F6B1-9A29-47D2-8AA6-EA9FFD02BA9D}"/>
          </ac:spMkLst>
        </pc:spChg>
        <pc:spChg chg="mod">
          <ac:chgData name="Marco Minerva" userId="4af1190e2b3b463e" providerId="LiveId" clId="{4CC7557D-ED1E-4E38-934E-0A0F5826817D}" dt="2018-10-13T10:26:12.953" v="105" actId="20577"/>
          <ac:spMkLst>
            <pc:docMk/>
            <pc:sldMk cId="3707113446" sldId="266"/>
            <ac:spMk id="3" creationId="{4D6FEFBB-5DFC-4490-BA6A-1BC45DEA5EC8}"/>
          </ac:spMkLst>
        </pc:spChg>
      </pc:sldChg>
      <pc:sldChg chg="modSp add modNotesTx">
        <pc:chgData name="Marco Minerva" userId="4af1190e2b3b463e" providerId="LiveId" clId="{4CC7557D-ED1E-4E38-934E-0A0F5826817D}" dt="2018-10-21T21:24:41.385" v="1066" actId="6549"/>
        <pc:sldMkLst>
          <pc:docMk/>
          <pc:sldMk cId="748263377" sldId="267"/>
        </pc:sldMkLst>
        <pc:spChg chg="mod">
          <ac:chgData name="Marco Minerva" userId="4af1190e2b3b463e" providerId="LiveId" clId="{4CC7557D-ED1E-4E38-934E-0A0F5826817D}" dt="2018-10-13T11:25:14.138" v="153" actId="108"/>
          <ac:spMkLst>
            <pc:docMk/>
            <pc:sldMk cId="748263377" sldId="267"/>
            <ac:spMk id="2" creationId="{6F20504C-C15B-4B85-88CA-781AD4B14DC8}"/>
          </ac:spMkLst>
        </pc:spChg>
      </pc:sldChg>
      <pc:sldChg chg="add setBg">
        <pc:chgData name="Marco Minerva" userId="4af1190e2b3b463e" providerId="LiveId" clId="{4CC7557D-ED1E-4E38-934E-0A0F5826817D}" dt="2018-10-13T11:25:49.631" v="155"/>
        <pc:sldMkLst>
          <pc:docMk/>
          <pc:sldMk cId="1793706927" sldId="1670"/>
        </pc:sldMkLst>
      </pc:sldChg>
      <pc:sldChg chg="modSp add setBg">
        <pc:chgData name="Marco Minerva" userId="4af1190e2b3b463e" providerId="LiveId" clId="{4CC7557D-ED1E-4E38-934E-0A0F5826817D}" dt="2018-10-15T10:37:55.384" v="707" actId="122"/>
        <pc:sldMkLst>
          <pc:docMk/>
          <pc:sldMk cId="3496689385" sldId="1823"/>
        </pc:sldMkLst>
        <pc:spChg chg="mod">
          <ac:chgData name="Marco Minerva" userId="4af1190e2b3b463e" providerId="LiveId" clId="{4CC7557D-ED1E-4E38-934E-0A0F5826817D}" dt="2018-10-15T10:37:55.384" v="707" actId="122"/>
          <ac:spMkLst>
            <pc:docMk/>
            <pc:sldMk cId="3496689385" sldId="1823"/>
            <ac:spMk id="20" creationId="{975F8D8F-5898-42F4-B475-D0C5B97D4241}"/>
          </ac:spMkLst>
        </pc:spChg>
      </pc:sldChg>
      <pc:sldChg chg="modSp add setBg">
        <pc:chgData name="Marco Minerva" userId="4af1190e2b3b463e" providerId="LiveId" clId="{4CC7557D-ED1E-4E38-934E-0A0F5826817D}" dt="2018-10-15T10:37:24.738" v="700" actId="120"/>
        <pc:sldMkLst>
          <pc:docMk/>
          <pc:sldMk cId="3485833137" sldId="1833"/>
        </pc:sldMkLst>
        <pc:spChg chg="mod">
          <ac:chgData name="Marco Minerva" userId="4af1190e2b3b463e" providerId="LiveId" clId="{4CC7557D-ED1E-4E38-934E-0A0F5826817D}" dt="2018-10-15T07:44:55.057" v="697" actId="20577"/>
          <ac:spMkLst>
            <pc:docMk/>
            <pc:sldMk cId="3485833137" sldId="1833"/>
            <ac:spMk id="6" creationId="{00000000-0000-0000-0000-000000000000}"/>
          </ac:spMkLst>
        </pc:spChg>
        <pc:spChg chg="mod">
          <ac:chgData name="Marco Minerva" userId="4af1190e2b3b463e" providerId="LiveId" clId="{4CC7557D-ED1E-4E38-934E-0A0F5826817D}" dt="2018-10-15T10:37:24.738" v="700" actId="120"/>
          <ac:spMkLst>
            <pc:docMk/>
            <pc:sldMk cId="3485833137" sldId="1833"/>
            <ac:spMk id="17" creationId="{00000000-0000-0000-0000-000000000000}"/>
          </ac:spMkLst>
        </pc:spChg>
      </pc:sldChg>
      <pc:sldChg chg="modSp add del setBg modAnim">
        <pc:chgData name="Marco Minerva" userId="4af1190e2b3b463e" providerId="LiveId" clId="{4CC7557D-ED1E-4E38-934E-0A0F5826817D}" dt="2018-10-17T16:01:49.441" v="1058"/>
        <pc:sldMkLst>
          <pc:docMk/>
          <pc:sldMk cId="4229809701" sldId="1837"/>
        </pc:sldMkLst>
        <pc:spChg chg="mod">
          <ac:chgData name="Marco Minerva" userId="4af1190e2b3b463e" providerId="LiveId" clId="{4CC7557D-ED1E-4E38-934E-0A0F5826817D}" dt="2018-10-15T10:37:57.483" v="708" actId="122"/>
          <ac:spMkLst>
            <pc:docMk/>
            <pc:sldMk cId="4229809701" sldId="1837"/>
            <ac:spMk id="4" creationId="{73EA78F7-1522-4CAC-855C-425C82A9E407}"/>
          </ac:spMkLst>
        </pc:spChg>
        <pc:spChg chg="mod">
          <ac:chgData name="Marco Minerva" userId="4af1190e2b3b463e" providerId="LiveId" clId="{4CC7557D-ED1E-4E38-934E-0A0F5826817D}" dt="2018-10-17T16:01:49.441" v="1058"/>
          <ac:spMkLst>
            <pc:docMk/>
            <pc:sldMk cId="4229809701" sldId="1837"/>
            <ac:spMk id="6" creationId="{00000000-0000-0000-0000-000000000000}"/>
          </ac:spMkLst>
        </pc:spChg>
      </pc:sldChg>
      <pc:sldChg chg="add setBg modNotesTx">
        <pc:chgData name="Marco Minerva" userId="4af1190e2b3b463e" providerId="LiveId" clId="{4CC7557D-ED1E-4E38-934E-0A0F5826817D}" dt="2018-10-21T21:24:38.298" v="1065" actId="6549"/>
        <pc:sldMkLst>
          <pc:docMk/>
          <pc:sldMk cId="115332169" sldId="2027"/>
        </pc:sldMkLst>
      </pc:sldChg>
      <pc:sldChg chg="modSp add setBg">
        <pc:chgData name="Marco Minerva" userId="4af1190e2b3b463e" providerId="LiveId" clId="{4CC7557D-ED1E-4E38-934E-0A0F5826817D}" dt="2018-10-15T10:37:47.604" v="704" actId="122"/>
        <pc:sldMkLst>
          <pc:docMk/>
          <pc:sldMk cId="3942905456" sldId="2213"/>
        </pc:sldMkLst>
        <pc:spChg chg="mod">
          <ac:chgData name="Marco Minerva" userId="4af1190e2b3b463e" providerId="LiveId" clId="{4CC7557D-ED1E-4E38-934E-0A0F5826817D}" dt="2018-10-15T10:37:47.604" v="704" actId="122"/>
          <ac:spMkLst>
            <pc:docMk/>
            <pc:sldMk cId="3942905456" sldId="2213"/>
            <ac:spMk id="57" creationId="{CAB69EB0-941A-4142-9195-12AD4252871C}"/>
          </ac:spMkLst>
        </pc:spChg>
      </pc:sldChg>
      <pc:sldChg chg="modSp add modNotesTx">
        <pc:chgData name="Marco Minerva" userId="4af1190e2b3b463e" providerId="LiveId" clId="{4CC7557D-ED1E-4E38-934E-0A0F5826817D}" dt="2018-10-21T21:24:53.306" v="1067" actId="6549"/>
        <pc:sldMkLst>
          <pc:docMk/>
          <pc:sldMk cId="1806662933" sldId="2214"/>
        </pc:sldMkLst>
        <pc:spChg chg="mod">
          <ac:chgData name="Marco Minerva" userId="4af1190e2b3b463e" providerId="LiveId" clId="{4CC7557D-ED1E-4E38-934E-0A0F5826817D}" dt="2018-10-13T11:28:03.761" v="207" actId="20577"/>
          <ac:spMkLst>
            <pc:docMk/>
            <pc:sldMk cId="1806662933" sldId="2214"/>
            <ac:spMk id="2" creationId="{89E36756-4ECC-4563-9847-79578B809B5C}"/>
          </ac:spMkLst>
        </pc:spChg>
      </pc:sldChg>
      <pc:sldChg chg="modSp add">
        <pc:chgData name="Marco Minerva" userId="4af1190e2b3b463e" providerId="LiveId" clId="{4CC7557D-ED1E-4E38-934E-0A0F5826817D}" dt="2018-10-13T11:27:12.089" v="204" actId="20577"/>
        <pc:sldMkLst>
          <pc:docMk/>
          <pc:sldMk cId="684161839" sldId="2215"/>
        </pc:sldMkLst>
        <pc:spChg chg="mod">
          <ac:chgData name="Marco Minerva" userId="4af1190e2b3b463e" providerId="LiveId" clId="{4CC7557D-ED1E-4E38-934E-0A0F5826817D}" dt="2018-10-13T11:27:12.089" v="204" actId="20577"/>
          <ac:spMkLst>
            <pc:docMk/>
            <pc:sldMk cId="684161839" sldId="2215"/>
            <ac:spMk id="2" creationId="{6F20504C-C15B-4B85-88CA-781AD4B14DC8}"/>
          </ac:spMkLst>
        </pc:spChg>
      </pc:sldChg>
      <pc:sldChg chg="add modNotesTx">
        <pc:chgData name="Marco Minerva" userId="4af1190e2b3b463e" providerId="LiveId" clId="{4CC7557D-ED1E-4E38-934E-0A0F5826817D}" dt="2018-10-15T08:06:57.467" v="699" actId="20577"/>
        <pc:sldMkLst>
          <pc:docMk/>
          <pc:sldMk cId="1490729355" sldId="2216"/>
        </pc:sldMkLst>
      </pc:sldChg>
      <pc:sldChg chg="modSp add ord modNotesTx">
        <pc:chgData name="Marco Minerva" userId="4af1190e2b3b463e" providerId="LiveId" clId="{4CC7557D-ED1E-4E38-934E-0A0F5826817D}" dt="2018-10-21T21:25:01.414" v="1068" actId="6549"/>
        <pc:sldMkLst>
          <pc:docMk/>
          <pc:sldMk cId="2000795453" sldId="2217"/>
        </pc:sldMkLst>
        <pc:spChg chg="mod">
          <ac:chgData name="Marco Minerva" userId="4af1190e2b3b463e" providerId="LiveId" clId="{4CC7557D-ED1E-4E38-934E-0A0F5826817D}" dt="2018-10-13T11:30:32.985" v="245" actId="20577"/>
          <ac:spMkLst>
            <pc:docMk/>
            <pc:sldMk cId="2000795453" sldId="2217"/>
            <ac:spMk id="2" creationId="{89E36756-4ECC-4563-9847-79578B809B5C}"/>
          </ac:spMkLst>
        </pc:spChg>
      </pc:sldChg>
      <pc:sldChg chg="modSp add modNotesTx">
        <pc:chgData name="Marco Minerva" userId="4af1190e2b3b463e" providerId="LiveId" clId="{4CC7557D-ED1E-4E38-934E-0A0F5826817D}" dt="2018-10-13T11:35:53.512" v="286" actId="20577"/>
        <pc:sldMkLst>
          <pc:docMk/>
          <pc:sldMk cId="1722890630" sldId="2218"/>
        </pc:sldMkLst>
        <pc:spChg chg="mod">
          <ac:chgData name="Marco Minerva" userId="4af1190e2b3b463e" providerId="LiveId" clId="{4CC7557D-ED1E-4E38-934E-0A0F5826817D}" dt="2018-10-13T11:35:53.512" v="286" actId="20577"/>
          <ac:spMkLst>
            <pc:docMk/>
            <pc:sldMk cId="1722890630" sldId="2218"/>
            <ac:spMk id="2" creationId="{6F20504C-C15B-4B85-88CA-781AD4B14DC8}"/>
          </ac:spMkLst>
        </pc:spChg>
      </pc:sldChg>
      <pc:sldChg chg="modSp add">
        <pc:chgData name="Marco Minerva" userId="4af1190e2b3b463e" providerId="LiveId" clId="{4CC7557D-ED1E-4E38-934E-0A0F5826817D}" dt="2018-10-13T11:37:59.186" v="465" actId="108"/>
        <pc:sldMkLst>
          <pc:docMk/>
          <pc:sldMk cId="1512930897" sldId="2219"/>
        </pc:sldMkLst>
        <pc:spChg chg="mod">
          <ac:chgData name="Marco Minerva" userId="4af1190e2b3b463e" providerId="LiveId" clId="{4CC7557D-ED1E-4E38-934E-0A0F5826817D}" dt="2018-10-13T11:37:59.186" v="465" actId="108"/>
          <ac:spMkLst>
            <pc:docMk/>
            <pc:sldMk cId="1512930897" sldId="2219"/>
            <ac:spMk id="2" creationId="{9854F6B1-9A29-47D2-8AA6-EA9FFD02BA9D}"/>
          </ac:spMkLst>
        </pc:spChg>
        <pc:spChg chg="mod">
          <ac:chgData name="Marco Minerva" userId="4af1190e2b3b463e" providerId="LiveId" clId="{4CC7557D-ED1E-4E38-934E-0A0F5826817D}" dt="2018-10-13T11:36:21.616" v="325" actId="20577"/>
          <ac:spMkLst>
            <pc:docMk/>
            <pc:sldMk cId="1512930897" sldId="2219"/>
            <ac:spMk id="3" creationId="{4D6FEFBB-5DFC-4490-BA6A-1BC45DEA5EC8}"/>
          </ac:spMkLst>
        </pc:spChg>
      </pc:sldChg>
      <pc:sldChg chg="modSp add ord modNotesTx">
        <pc:chgData name="Marco Minerva" userId="4af1190e2b3b463e" providerId="LiveId" clId="{4CC7557D-ED1E-4E38-934E-0A0F5826817D}" dt="2018-10-18T22:13:28.010" v="1060" actId="20577"/>
        <pc:sldMkLst>
          <pc:docMk/>
          <pc:sldMk cId="598996980" sldId="2220"/>
        </pc:sldMkLst>
        <pc:spChg chg="mod">
          <ac:chgData name="Marco Minerva" userId="4af1190e2b3b463e" providerId="LiveId" clId="{4CC7557D-ED1E-4E38-934E-0A0F5826817D}" dt="2018-10-18T22:13:28.010" v="1060" actId="20577"/>
          <ac:spMkLst>
            <pc:docMk/>
            <pc:sldMk cId="598996980" sldId="2220"/>
            <ac:spMk id="2" creationId="{89E36756-4ECC-4563-9847-79578B809B5C}"/>
          </ac:spMkLst>
        </pc:spChg>
      </pc:sldChg>
      <pc:sldChg chg="modSp add">
        <pc:chgData name="Marco Minerva" userId="4af1190e2b3b463e" providerId="LiveId" clId="{4CC7557D-ED1E-4E38-934E-0A0F5826817D}" dt="2018-10-13T11:39:31.751" v="613" actId="20577"/>
        <pc:sldMkLst>
          <pc:docMk/>
          <pc:sldMk cId="4129048354" sldId="2221"/>
        </pc:sldMkLst>
        <pc:spChg chg="mod">
          <ac:chgData name="Marco Minerva" userId="4af1190e2b3b463e" providerId="LiveId" clId="{4CC7557D-ED1E-4E38-934E-0A0F5826817D}" dt="2018-10-13T11:39:31.751" v="613" actId="20577"/>
          <ac:spMkLst>
            <pc:docMk/>
            <pc:sldMk cId="4129048354" sldId="2221"/>
            <ac:spMk id="2" creationId="{89E36756-4ECC-4563-9847-79578B809B5C}"/>
          </ac:spMkLst>
        </pc:spChg>
      </pc:sldChg>
      <pc:sldChg chg="addSp modSp add">
        <pc:chgData name="Marco Minerva" userId="4af1190e2b3b463e" providerId="LiveId" clId="{4CC7557D-ED1E-4E38-934E-0A0F5826817D}" dt="2018-10-16T15:08:59.141" v="1054" actId="1076"/>
        <pc:sldMkLst>
          <pc:docMk/>
          <pc:sldMk cId="516271764" sldId="2222"/>
        </pc:sldMkLst>
        <pc:spChg chg="mod">
          <ac:chgData name="Marco Minerva" userId="4af1190e2b3b463e" providerId="LiveId" clId="{4CC7557D-ED1E-4E38-934E-0A0F5826817D}" dt="2018-10-16T15:06:03.973" v="846" actId="14100"/>
          <ac:spMkLst>
            <pc:docMk/>
            <pc:sldMk cId="516271764" sldId="2222"/>
            <ac:spMk id="2" creationId="{9854F6B1-9A29-47D2-8AA6-EA9FFD02BA9D}"/>
          </ac:spMkLst>
        </pc:spChg>
        <pc:spChg chg="mod">
          <ac:chgData name="Marco Minerva" userId="4af1190e2b3b463e" providerId="LiveId" clId="{4CC7557D-ED1E-4E38-934E-0A0F5826817D}" dt="2018-10-16T15:05:40.189" v="825" actId="20577"/>
          <ac:spMkLst>
            <pc:docMk/>
            <pc:sldMk cId="516271764" sldId="2222"/>
            <ac:spMk id="3" creationId="{4D6FEFBB-5DFC-4490-BA6A-1BC45DEA5EC8}"/>
          </ac:spMkLst>
        </pc:spChg>
        <pc:spChg chg="add mod">
          <ac:chgData name="Marco Minerva" userId="4af1190e2b3b463e" providerId="LiveId" clId="{4CC7557D-ED1E-4E38-934E-0A0F5826817D}" dt="2018-10-16T15:07:40.655" v="1040" actId="1076"/>
          <ac:spMkLst>
            <pc:docMk/>
            <pc:sldMk cId="516271764" sldId="2222"/>
            <ac:spMk id="4" creationId="{0F930855-F40C-4107-A5BE-E56321F073B5}"/>
          </ac:spMkLst>
        </pc:spChg>
        <pc:spChg chg="add mod">
          <ac:chgData name="Marco Minerva" userId="4af1190e2b3b463e" providerId="LiveId" clId="{4CC7557D-ED1E-4E38-934E-0A0F5826817D}" dt="2018-10-16T15:08:53.136" v="1052" actId="1076"/>
          <ac:spMkLst>
            <pc:docMk/>
            <pc:sldMk cId="516271764" sldId="2222"/>
            <ac:spMk id="5" creationId="{99A91C10-F9AC-47A4-8D31-DB8AC4DACFDF}"/>
          </ac:spMkLst>
        </pc:spChg>
        <pc:spChg chg="add mod">
          <ac:chgData name="Marco Minerva" userId="4af1190e2b3b463e" providerId="LiveId" clId="{4CC7557D-ED1E-4E38-934E-0A0F5826817D}" dt="2018-10-16T15:08:55.159" v="1053" actId="1076"/>
          <ac:spMkLst>
            <pc:docMk/>
            <pc:sldMk cId="516271764" sldId="2222"/>
            <ac:spMk id="6" creationId="{B9A7A6EF-C4EA-48DB-BF8C-F6D8509CEAE5}"/>
          </ac:spMkLst>
        </pc:spChg>
        <pc:spChg chg="add mod">
          <ac:chgData name="Marco Minerva" userId="4af1190e2b3b463e" providerId="LiveId" clId="{4CC7557D-ED1E-4E38-934E-0A0F5826817D}" dt="2018-10-16T15:08:59.141" v="1054" actId="1076"/>
          <ac:spMkLst>
            <pc:docMk/>
            <pc:sldMk cId="516271764" sldId="2222"/>
            <ac:spMk id="7" creationId="{296209B2-6C35-44E5-B69E-94670F23D314}"/>
          </ac:spMkLst>
        </pc:spChg>
      </pc:sldChg>
      <pc:sldMasterChg chg="modSldLayout">
        <pc:chgData name="Marco Minerva" userId="4af1190e2b3b463e" providerId="LiveId" clId="{4CC7557D-ED1E-4E38-934E-0A0F5826817D}" dt="2018-10-13T11:46:13.856" v="690"/>
        <pc:sldMasterMkLst>
          <pc:docMk/>
          <pc:sldMasterMk cId="3593001564" sldId="2147483715"/>
        </pc:sldMasterMkLst>
        <pc:sldLayoutChg chg="modAnim">
          <pc:chgData name="Marco Minerva" userId="4af1190e2b3b463e" providerId="LiveId" clId="{4CC7557D-ED1E-4E38-934E-0A0F5826817D}" dt="2018-10-13T11:46:13.856" v="690"/>
          <pc:sldLayoutMkLst>
            <pc:docMk/>
            <pc:sldMasterMk cId="3593001564" sldId="2147483715"/>
            <pc:sldLayoutMk cId="662093450" sldId="2147483716"/>
          </pc:sldLayoutMkLst>
        </pc:sldLayoutChg>
      </pc:sldMasterChg>
    </pc:docChg>
  </pc:docChgLst>
  <pc:docChgLst>
    <pc:chgData name="Marco Dal Pino" userId="14a896b6fdb3cc7c" providerId="LiveId" clId="{A345E51A-4AC8-43CB-856F-C40FBC235867}"/>
    <pc:docChg chg="custSel addSld delSld modSld">
      <pc:chgData name="Marco Dal Pino" userId="14a896b6fdb3cc7c" providerId="LiveId" clId="{A345E51A-4AC8-43CB-856F-C40FBC235867}" dt="2018-10-02T17:20:33.310" v="105" actId="14100"/>
      <pc:docMkLst>
        <pc:docMk/>
      </pc:docMkLst>
      <pc:sldChg chg="addSp delSp modSp add modTransition">
        <pc:chgData name="Marco Dal Pino" userId="14a896b6fdb3cc7c" providerId="LiveId" clId="{A345E51A-4AC8-43CB-856F-C40FBC235867}" dt="2018-10-02T17:20:33.310" v="105" actId="14100"/>
        <pc:sldMkLst>
          <pc:docMk/>
          <pc:sldMk cId="2404834603" sldId="264"/>
        </pc:sldMkLst>
        <pc:spChg chg="del">
          <ac:chgData name="Marco Dal Pino" userId="14a896b6fdb3cc7c" providerId="LiveId" clId="{A345E51A-4AC8-43CB-856F-C40FBC235867}" dt="2018-10-02T17:03:31.932" v="7"/>
          <ac:spMkLst>
            <pc:docMk/>
            <pc:sldMk cId="2404834603" sldId="264"/>
            <ac:spMk id="2" creationId="{C81AD734-5EF7-44B8-B4A3-0988B3460A3A}"/>
          </ac:spMkLst>
        </pc:spChg>
        <pc:spChg chg="del">
          <ac:chgData name="Marco Dal Pino" userId="14a896b6fdb3cc7c" providerId="LiveId" clId="{A345E51A-4AC8-43CB-856F-C40FBC235867}" dt="2018-10-02T17:03:31.932" v="7"/>
          <ac:spMkLst>
            <pc:docMk/>
            <pc:sldMk cId="2404834603" sldId="264"/>
            <ac:spMk id="3" creationId="{3AD297E6-0376-4DDC-9259-E2F779AEADE9}"/>
          </ac:spMkLst>
        </pc:spChg>
        <pc:spChg chg="add mod">
          <ac:chgData name="Marco Dal Pino" userId="14a896b6fdb3cc7c" providerId="LiveId" clId="{A345E51A-4AC8-43CB-856F-C40FBC235867}" dt="2018-10-02T17:03:55.312" v="34" actId="122"/>
          <ac:spMkLst>
            <pc:docMk/>
            <pc:sldMk cId="2404834603" sldId="264"/>
            <ac:spMk id="4" creationId="{F41FB483-E5F9-4C42-9ACE-AF307C3554F2}"/>
          </ac:spMkLst>
        </pc:spChg>
        <pc:picChg chg="add mod">
          <ac:chgData name="Marco Dal Pino" userId="14a896b6fdb3cc7c" providerId="LiveId" clId="{A345E51A-4AC8-43CB-856F-C40FBC235867}" dt="2018-10-02T17:20:33.310" v="105" actId="14100"/>
          <ac:picMkLst>
            <pc:docMk/>
            <pc:sldMk cId="2404834603" sldId="264"/>
            <ac:picMk id="5" creationId="{F077890D-165E-41A8-BA8F-24419405DCED}"/>
          </ac:picMkLst>
        </pc:picChg>
        <pc:picChg chg="add mod">
          <ac:chgData name="Marco Dal Pino" userId="14a896b6fdb3cc7c" providerId="LiveId" clId="{A345E51A-4AC8-43CB-856F-C40FBC235867}" dt="2018-10-02T17:20:33.310" v="105" actId="14100"/>
          <ac:picMkLst>
            <pc:docMk/>
            <pc:sldMk cId="2404834603" sldId="264"/>
            <ac:picMk id="6" creationId="{3C90B0D0-0C08-4DAC-A027-C1CD26FFABB7}"/>
          </ac:picMkLst>
        </pc:picChg>
        <pc:picChg chg="add mod">
          <ac:chgData name="Marco Dal Pino" userId="14a896b6fdb3cc7c" providerId="LiveId" clId="{A345E51A-4AC8-43CB-856F-C40FBC235867}" dt="2018-10-02T17:20:10.223" v="87" actId="14100"/>
          <ac:picMkLst>
            <pc:docMk/>
            <pc:sldMk cId="2404834603" sldId="264"/>
            <ac:picMk id="7" creationId="{41D05A12-B514-4D07-A4AC-375FCF4112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‹N›</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Let me explain how Windows ML solved 3 problems for me when building an application like the one I just showed you </a:t>
            </a:r>
          </a:p>
          <a:p>
            <a:pPr marL="0" indent="0">
              <a:buNone/>
            </a:pPr>
            <a:endParaRPr lang="en-US" sz="2400" dirty="0"/>
          </a:p>
          <a:p>
            <a:pPr marL="457200" indent="-457200">
              <a:buFont typeface="+mj-lt"/>
              <a:buAutoNum type="arabicPeriod"/>
            </a:pPr>
            <a:r>
              <a:rPr lang="en-US" sz="2400" dirty="0"/>
              <a:t>Windows ML provides an </a:t>
            </a:r>
            <a:r>
              <a:rPr lang="en-US" sz="2400" b="1" dirty="0"/>
              <a:t>evaluation runtime</a:t>
            </a:r>
            <a:r>
              <a:rPr lang="en-US" sz="2400" dirty="0"/>
              <a:t>, so you don’t have to worry about finding one and deploying it with your application.  </a:t>
            </a:r>
            <a:br>
              <a:rPr lang="en-US" sz="2400" dirty="0"/>
            </a:br>
            <a:r>
              <a:rPr lang="en-US" sz="2400" dirty="0"/>
              <a:t>Just focus on </a:t>
            </a:r>
            <a:r>
              <a:rPr lang="en-US" sz="2400" b="1" dirty="0"/>
              <a:t>identifying your question</a:t>
            </a:r>
            <a:r>
              <a:rPr lang="en-US" sz="2400" dirty="0"/>
              <a:t>, </a:t>
            </a:r>
            <a:r>
              <a:rPr lang="en-US" sz="2400" b="1" dirty="0"/>
              <a:t>gathering your data</a:t>
            </a:r>
            <a:r>
              <a:rPr lang="en-US" sz="2400" dirty="0"/>
              <a:t> – and let </a:t>
            </a:r>
            <a:r>
              <a:rPr lang="en-US" sz="2400" b="1" dirty="0"/>
              <a:t>Windows ML provide the platform</a:t>
            </a:r>
            <a:r>
              <a:rPr lang="en-US" sz="2400" dirty="0"/>
              <a:t>.</a:t>
            </a:r>
            <a:br>
              <a:rPr lang="en-US" sz="2400" dirty="0"/>
            </a:br>
            <a:r>
              <a:rPr lang="en-US" sz="2400" dirty="0"/>
              <a:t>Likewise, Windows ML provides me with </a:t>
            </a:r>
            <a:r>
              <a:rPr lang="en-US" sz="2400" b="1" dirty="0"/>
              <a:t>APIs</a:t>
            </a:r>
            <a:r>
              <a:rPr lang="en-US" sz="2400" dirty="0"/>
              <a:t> that I can use in either my </a:t>
            </a:r>
            <a:r>
              <a:rPr lang="en-US" sz="2400" b="1" dirty="0"/>
              <a:t>Win32</a:t>
            </a:r>
            <a:r>
              <a:rPr lang="en-US" sz="2400" dirty="0"/>
              <a:t> application, or my </a:t>
            </a:r>
            <a:r>
              <a:rPr lang="en-US" sz="2400" b="1" dirty="0"/>
              <a:t>UWP</a:t>
            </a:r>
            <a:r>
              <a:rPr lang="en-US" sz="2400" dirty="0"/>
              <a:t> application</a:t>
            </a:r>
          </a:p>
          <a:p>
            <a:pPr marL="457200" indent="-457200">
              <a:buFont typeface="+mj-lt"/>
              <a:buAutoNum type="arabicPeriod"/>
            </a:pPr>
            <a:r>
              <a:rPr lang="en-US" sz="1800" dirty="0"/>
              <a:t>Windows ML supports </a:t>
            </a:r>
            <a:r>
              <a:rPr lang="en-US" sz="1800" b="1" dirty="0"/>
              <a:t>ONNX</a:t>
            </a:r>
            <a:r>
              <a:rPr lang="en-US" sz="1800" dirty="0"/>
              <a:t>, the </a:t>
            </a:r>
            <a:r>
              <a:rPr lang="en-US" sz="1800" b="1" dirty="0"/>
              <a:t>industry standard</a:t>
            </a:r>
            <a:r>
              <a:rPr lang="en-US" sz="1800" dirty="0"/>
              <a:t> for Machine Learning model interop.</a:t>
            </a:r>
            <a:br>
              <a:rPr lang="en-US" sz="1800" dirty="0"/>
            </a:br>
            <a:r>
              <a:rPr lang="en-US" sz="1800" dirty="0"/>
              <a:t>No matter what training framework you used to make your model, as long as you can </a:t>
            </a:r>
            <a:r>
              <a:rPr lang="en-US" sz="1800" b="1" dirty="0"/>
              <a:t>save or convert it into ONNX</a:t>
            </a:r>
            <a:r>
              <a:rPr lang="en-US" sz="1800" dirty="0"/>
              <a:t> – you can </a:t>
            </a:r>
            <a:r>
              <a:rPr lang="en-US" sz="1800" b="1" dirty="0"/>
              <a:t>evaluate</a:t>
            </a:r>
            <a:r>
              <a:rPr lang="en-US" sz="1800" dirty="0"/>
              <a:t> it with Windows ML. </a:t>
            </a:r>
          </a:p>
          <a:p>
            <a:pPr marL="457200" indent="-457200">
              <a:buFont typeface="+mj-lt"/>
              <a:buAutoNum type="arabicPeriod"/>
            </a:pPr>
            <a:r>
              <a:rPr lang="en-US" sz="1800" dirty="0"/>
              <a:t>On Windows, your evaluation code is HW accelerated using </a:t>
            </a:r>
            <a:r>
              <a:rPr lang="en-US" sz="1800" b="1" dirty="0"/>
              <a:t>DX12</a:t>
            </a:r>
            <a:r>
              <a:rPr lang="en-US" sz="1800" dirty="0"/>
              <a:t>.  </a:t>
            </a:r>
            <a:br>
              <a:rPr lang="en-US" sz="1800" dirty="0"/>
            </a:br>
            <a:r>
              <a:rPr lang="en-US" sz="1800" dirty="0"/>
              <a:t>DirectX as you know, has a proven history of providing excellent performance across a wide range of hardware.  This means that </a:t>
            </a:r>
            <a:r>
              <a:rPr lang="en-US" sz="1800" b="1" dirty="0"/>
              <a:t>you don’t have to change your code when running on different devices</a:t>
            </a:r>
            <a:r>
              <a:rPr lang="en-US" sz="1800" dirty="0"/>
              <a:t>.</a:t>
            </a:r>
          </a:p>
          <a:p>
            <a:pPr marL="457200" lvl="1" indent="0">
              <a:buFont typeface="+mj-lt"/>
              <a:buNone/>
            </a:pPr>
            <a:r>
              <a:rPr lang="en-US" sz="1800" dirty="0"/>
              <a:t>This is a huge </a:t>
            </a:r>
            <a:r>
              <a:rPr lang="en-US" sz="1800" b="1" dirty="0"/>
              <a:t>advantage</a:t>
            </a:r>
            <a:r>
              <a:rPr lang="en-US" sz="1800" dirty="0"/>
              <a:t> compared to other platforms that depend on </a:t>
            </a:r>
            <a:r>
              <a:rPr lang="en-US" sz="1800" b="1" dirty="0"/>
              <a:t>3</a:t>
            </a:r>
            <a:r>
              <a:rPr lang="en-US" sz="1800" b="1" baseline="30000" dirty="0"/>
              <a:t>rd</a:t>
            </a:r>
            <a:r>
              <a:rPr lang="en-US" sz="1800" b="1" dirty="0"/>
              <a:t> party device SDKs</a:t>
            </a:r>
            <a:r>
              <a:rPr lang="en-US" sz="1800" dirty="0"/>
              <a:t> for evaluation acceleration.  </a:t>
            </a:r>
            <a:br>
              <a:rPr lang="en-US" sz="1800" dirty="0"/>
            </a:br>
            <a:r>
              <a:rPr lang="en-US" sz="1800" dirty="0"/>
              <a:t>We’ve also optimized the </a:t>
            </a:r>
            <a:r>
              <a:rPr lang="en-US" sz="1800" b="1" dirty="0"/>
              <a:t>CPU paths</a:t>
            </a:r>
            <a:r>
              <a:rPr lang="en-US" sz="1800" dirty="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10/21/2018 11:24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3954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dirty="0"/>
              <a:t>Industry standard</a:t>
            </a:r>
            <a:r>
              <a:rPr lang="en-US" sz="2400" dirty="0"/>
              <a:t> format for Machine Learning model interchange</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A community project created by </a:t>
            </a:r>
            <a:r>
              <a:rPr lang="en-US" sz="2400" b="1" dirty="0"/>
              <a:t>Microsoft and Facebook</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Defines an </a:t>
            </a:r>
            <a:r>
              <a:rPr lang="en-US" sz="2400" b="1" dirty="0"/>
              <a:t>extensible computation graph</a:t>
            </a:r>
            <a:r>
              <a:rPr lang="en-US" sz="2400" dirty="0"/>
              <a:t>, </a:t>
            </a:r>
            <a:r>
              <a:rPr lang="en-US" sz="2400" b="1" dirty="0"/>
              <a:t>built-in operators</a:t>
            </a:r>
            <a:r>
              <a:rPr lang="en-US" sz="2400" dirty="0"/>
              <a:t>, and </a:t>
            </a:r>
            <a:r>
              <a:rPr lang="en-US" sz="2400" b="1" dirty="0"/>
              <a:t>standard data types</a:t>
            </a:r>
            <a:r>
              <a:rPr lang="en-US" sz="2400" dirty="0"/>
              <a:t>.</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Supports a </a:t>
            </a:r>
            <a:r>
              <a:rPr lang="en-US" sz="2400" b="1" dirty="0"/>
              <a:t>wide range</a:t>
            </a:r>
            <a:r>
              <a:rPr lang="en-US" sz="2400" dirty="0"/>
              <a:t> of machine learning models including </a:t>
            </a:r>
            <a:r>
              <a:rPr lang="en-US" sz="2400" b="1" dirty="0"/>
              <a:t>Classical and Deep Learning</a:t>
            </a:r>
            <a:r>
              <a:rPr lang="en-US" sz="2400" dirty="0"/>
              <a:t> algorithms</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Learn more at </a:t>
            </a:r>
            <a:r>
              <a:rPr lang="en-US" sz="2400" dirty="0">
                <a:hlinkClick r:id="rId3"/>
              </a:rPr>
              <a:t>https://onnx.ai/</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10/21/2018 11:24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4609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dirty="0"/>
              <a:t>Azure Machine Learning Services gives you an end-to-end solution to prepare data, and train your model in the Cloud.</a:t>
            </a:r>
          </a:p>
          <a:p>
            <a:pPr marL="171450" indent="-171450">
              <a:buFont typeface="Arial" panose="020B0604020202020204" pitchFamily="34" charset="0"/>
              <a:buChar char="•"/>
            </a:pPr>
            <a:r>
              <a:rPr lang="en-US" sz="800" b="1" dirty="0"/>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err="1"/>
              <a:t>WinMLTools</a:t>
            </a:r>
            <a:r>
              <a:rPr lang="en-US" sz="800" dirty="0"/>
              <a:t> converts existing models from </a:t>
            </a:r>
            <a:r>
              <a:rPr lang="en-US" sz="800" dirty="0" err="1"/>
              <a:t>CoreML</a:t>
            </a:r>
            <a:r>
              <a:rPr lang="en-US" sz="800" dirty="0"/>
              <a:t>, </a:t>
            </a:r>
            <a:r>
              <a:rPr lang="en-US" sz="800" dirty="0" err="1"/>
              <a:t>scikit</a:t>
            </a:r>
            <a:r>
              <a:rPr lang="en-US" sz="800" dirty="0"/>
              <a:t>-learn, LIBSVM, and </a:t>
            </a:r>
            <a:r>
              <a:rPr lang="en-US" sz="800" dirty="0" err="1"/>
              <a:t>XGBoost</a:t>
            </a:r>
            <a:endParaRPr lang="en-US" sz="80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dirty="0" err="1"/>
              <a:t>WinMLTools</a:t>
            </a:r>
            <a:r>
              <a:rPr lang="en-US" sz="800" b="1" dirty="0"/>
              <a:t> is a python package that you can pip install to perform conversions.</a:t>
            </a:r>
          </a:p>
          <a:p>
            <a:pPr marL="171450" indent="-171450">
              <a:buFont typeface="Arial" panose="020B0604020202020204" pitchFamily="34" charset="0"/>
              <a:buChar char="•"/>
            </a:pPr>
            <a:endParaRPr lang="en-US" sz="800" dirty="0"/>
          </a:p>
          <a:p>
            <a:pPr marL="0" indent="0">
              <a:buNone/>
            </a:pPr>
            <a:endParaRPr lang="en-US" sz="80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10/21/2018 11:24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00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93147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486457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56014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4075031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089622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42716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46521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32002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Everyone in the room is a Machine Learning developer!</a:t>
            </a:r>
          </a:p>
          <a:p>
            <a:endParaRPr lang="en-US" sz="1200" b="0" i="0" u="none" strike="noStrike" kern="1200" dirty="0">
              <a:solidFill>
                <a:schemeClr val="tx1"/>
              </a:solidFill>
              <a:effectLst/>
              <a:latin typeface="+mn-lt"/>
              <a:ea typeface="+mn-ea"/>
              <a:cs typeface="+mn-cs"/>
            </a:endParaRPr>
          </a:p>
          <a:p>
            <a:r>
              <a:rPr lang="en-US" dirty="0"/>
              <a:t>ML is everywhere and chances are you are already using a service that is possible through ML. </a:t>
            </a:r>
          </a:p>
          <a:p>
            <a:endParaRPr lang="en-US" dirty="0"/>
          </a:p>
          <a:p>
            <a:r>
              <a:rPr lang="en-US" dirty="0"/>
              <a:t>We are going to show you how AI and ML can help you solve real problems in your own apps and services and how easy it is to get started with ML today in your own apps</a:t>
            </a:r>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76877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10/21/2018 11:24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10/21/2018 11:24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10/21/2018 11:24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In the Windows 10 </a:t>
            </a:r>
            <a:r>
              <a:rPr lang="en-US" b="1" dirty="0"/>
              <a:t>April 2018 Update</a:t>
            </a:r>
            <a:r>
              <a:rPr lang="en-US" b="0" dirty="0"/>
              <a:t>, we released </a:t>
            </a:r>
            <a:r>
              <a:rPr lang="en-US" b="1" dirty="0"/>
              <a:t>Windows ML</a:t>
            </a:r>
            <a:r>
              <a:rPr lang="en-US" b="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A powerful API that enables developers to evaluate pre-trained machine learning models on the edge, using the hardware resources on the local machine.</a:t>
            </a:r>
            <a:endParaRPr lang="en-US" b="0" baseline="0" dirty="0"/>
          </a:p>
          <a:p>
            <a:pPr marL="0" indent="0">
              <a:buFont typeface="Arial" panose="020B0604020202020204" pitchFamily="34" charset="0"/>
              <a:buNone/>
            </a:pPr>
            <a:endParaRPr lang="en-US" b="0" i="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Microsoft uniquely offers an AI platform from the Intelligent Cloud to the Intelligent Edge, that is optimized at the </a:t>
            </a:r>
            <a:r>
              <a:rPr lang="en-US" b="1" i="0" baseline="0" dirty="0"/>
              <a:t>silicon level</a:t>
            </a:r>
            <a:r>
              <a:rPr lang="en-US" b="0" i="0" baseline="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baseline="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Let me show you how</a:t>
            </a:r>
            <a:endParaRPr lang="en-US" b="0" i="0" dirty="0"/>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77998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2542018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emf"/><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5.svg"/><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7.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Graphic 4">
            <a:extLst>
              <a:ext uri="{FF2B5EF4-FFF2-40B4-BE49-F238E27FC236}">
                <a16:creationId xmlns:a16="http://schemas.microsoft.com/office/drawing/2014/main" id="{7B814EBF-A6F1-463C-BFA6-0D8B8012F7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032" y="20673"/>
            <a:ext cx="5127959" cy="1728228"/>
          </a:xfrm>
          <a:prstGeom prst="rect">
            <a:avLst/>
          </a:prstGeom>
        </p:spPr>
      </p:pic>
      <p:sp>
        <p:nvSpPr>
          <p:cNvPr id="8" name="Rectangle 7">
            <a:extLst>
              <a:ext uri="{FF2B5EF4-FFF2-40B4-BE49-F238E27FC236}">
                <a16:creationId xmlns:a16="http://schemas.microsoft.com/office/drawing/2014/main" id="{F592810F-5714-4141-ABFB-36DB2CD97168}"/>
              </a:ext>
            </a:extLst>
          </p:cNvPr>
          <p:cNvSpPr/>
          <p:nvPr userDrawn="1"/>
        </p:nvSpPr>
        <p:spPr>
          <a:xfrm>
            <a:off x="5318699" y="1111900"/>
            <a:ext cx="28596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FFFF"/>
                </a:solidFill>
                <a:effectLst/>
              </a:rPr>
              <a:t>10 Years</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D3F12022-54EB-463C-881C-26972D506B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Graphic 10">
            <a:extLst>
              <a:ext uri="{FF2B5EF4-FFF2-40B4-BE49-F238E27FC236}">
                <a16:creationId xmlns:a16="http://schemas.microsoft.com/office/drawing/2014/main" id="{E72A044E-83F8-4A2E-877C-41DEE919F96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431A7FB8-82E6-4BF8-A776-9B2CAB868D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0E6198DA-E705-4B01-8995-5BDFFA1D0A1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42A1240A-7157-4A9A-9273-CAC0FC2AF08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99EA20C4-3DA6-4266-8902-49B4BD6FE5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64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5521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46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24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Graphic 11">
            <a:extLst>
              <a:ext uri="{FF2B5EF4-FFF2-40B4-BE49-F238E27FC236}">
                <a16:creationId xmlns:a16="http://schemas.microsoft.com/office/drawing/2014/main" id="{46915C87-3FB9-438F-AD09-C96AB42ADEF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32459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5900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8915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7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46614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03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7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6246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81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66034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0EC5BCCE-4B4C-4BC8-9D36-E192C06516C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57214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1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13736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93811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6066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705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2980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61341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399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05672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67750877-A442-4CA3-8C55-2679EDC77D0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5188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8339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C475406D-FBF8-470F-8A46-06468F6162C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Graphic 9">
            <a:extLst>
              <a:ext uri="{FF2B5EF4-FFF2-40B4-BE49-F238E27FC236}">
                <a16:creationId xmlns:a16="http://schemas.microsoft.com/office/drawing/2014/main" id="{A43EF450-EBE3-44F2-8933-0372BE044AC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E7718272-323C-46A7-AE9E-49FEE4DBAE3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22.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21.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20.sv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 Id="rId27"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94429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gallery.azure.ai/models" TargetMode="External"/><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hyperlink" Target="https://customvision.a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st.github.com/marcominerva/74ab33bef3660bb9a0f6db2f6cebd97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DotNetToscana/DotNetConf2018" TargetMode="External"/><Relationship Id="rId3" Type="http://schemas.openxmlformats.org/officeDocument/2006/relationships/hyperlink" Target="https://onnx.ai/" TargetMode="External"/><Relationship Id="rId7" Type="http://schemas.openxmlformats.org/officeDocument/2006/relationships/hyperlink" Target="https://customvision.a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microsoft.com/en-us/store/p/emoji8/9n5vj4hkp6x1" TargetMode="External"/><Relationship Id="rId5" Type="http://schemas.openxmlformats.org/officeDocument/2006/relationships/hyperlink" Target="https://www.microsoft.com/en-us/store/p/emoji8/9n5vj4hkp6x1?rtc=1&amp;activetab=pivot:overviewtab" TargetMode="External"/><Relationship Id="rId4" Type="http://schemas.openxmlformats.org/officeDocument/2006/relationships/hyperlink" Target="https://gallery.azure.ai/models" TargetMode="External"/><Relationship Id="rId9" Type="http://schemas.openxmlformats.org/officeDocument/2006/relationships/hyperlink" Target="https://github.com/DotNetToscana/CustomVisionCompan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Hello </a:t>
            </a:r>
            <a:r>
              <a:rPr lang="en-US" dirty="0" err="1"/>
              <a:t>WinML</a:t>
            </a:r>
            <a:r>
              <a:rPr lang="en-US" dirty="0"/>
              <a:t>!</a:t>
            </a:r>
          </a:p>
        </p:txBody>
      </p:sp>
    </p:spTree>
    <p:extLst>
      <p:ext uri="{BB962C8B-B14F-4D97-AF65-F5344CB8AC3E}">
        <p14:creationId xmlns:p14="http://schemas.microsoft.com/office/powerpoint/2010/main" val="180666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D22EB8C2-3CA3-4AA8-BCCC-5E943A6076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dirty="0">
                <a:solidFill>
                  <a:srgbClr val="163555"/>
                </a:solidFill>
              </a:rPr>
              <a:t>Azure AI Gallery curates models for use with Windows ML - </a:t>
            </a:r>
            <a:r>
              <a:rPr lang="en-US" u="sng" dirty="0">
                <a:solidFill>
                  <a:srgbClr val="163555"/>
                </a:solidFill>
                <a:hlinkClick r:id="rId3"/>
              </a:rPr>
              <a:t>https://gallery.azure.ai/models</a:t>
            </a:r>
            <a:endParaRPr lang="en-US" u="sng"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err="1">
                <a:solidFill>
                  <a:srgbClr val="163555"/>
                </a:solidFill>
              </a:rPr>
              <a:t>WinMLTools</a:t>
            </a:r>
            <a:r>
              <a:rPr lang="en-US" kern="0" dirty="0">
                <a:solidFill>
                  <a:srgbClr val="163555"/>
                </a:solidFill>
              </a:rPr>
              <a:t> converts existing models from </a:t>
            </a:r>
            <a:r>
              <a:rPr lang="en-US" kern="0" dirty="0" err="1">
                <a:solidFill>
                  <a:srgbClr val="163555"/>
                </a:solidFill>
              </a:rPr>
              <a:t>CoreML</a:t>
            </a:r>
            <a:r>
              <a:rPr lang="en-US" kern="0" dirty="0">
                <a:solidFill>
                  <a:srgbClr val="163555"/>
                </a:solidFill>
              </a:rPr>
              <a:t>, </a:t>
            </a:r>
            <a:r>
              <a:rPr lang="en-US" kern="0" dirty="0" err="1">
                <a:solidFill>
                  <a:srgbClr val="163555"/>
                </a:solidFill>
              </a:rPr>
              <a:t>scikit</a:t>
            </a:r>
            <a:r>
              <a:rPr lang="en-US" kern="0" dirty="0">
                <a:solidFill>
                  <a:srgbClr val="163555"/>
                </a:solidFill>
              </a:rPr>
              <a:t>-learn, LIBSVM, and </a:t>
            </a:r>
            <a:r>
              <a:rPr lang="en-US" kern="0" dirty="0" err="1">
                <a:solidFill>
                  <a:srgbClr val="163555"/>
                </a:solidFill>
              </a:rPr>
              <a:t>XGBoost</a:t>
            </a:r>
            <a:endParaRPr lang="en-US" kern="0"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a:solidFill>
                  <a:srgbClr val="163555"/>
                </a:solidFill>
              </a:rPr>
              <a:t>Azure Custom Vision makes it easy to create your own image models - </a:t>
            </a:r>
            <a:r>
              <a:rPr lang="en-US" dirty="0">
                <a:solidFill>
                  <a:srgbClr val="163555"/>
                </a:solidFill>
                <a:hlinkClick r:id="rId4"/>
              </a:rPr>
              <a:t>https://customvision.ai</a:t>
            </a:r>
            <a:endParaRPr lang="en-US" dirty="0">
              <a:solidFill>
                <a:srgbClr val="163555"/>
              </a:solidFill>
            </a:endParaRPr>
          </a:p>
          <a:p>
            <a:pPr marL="342900" indent="-342900">
              <a:buFont typeface="Arial" panose="020B0604020202020204" pitchFamily="34" charset="0"/>
              <a:buChar char="•"/>
            </a:pPr>
            <a:endParaRPr lang="en-US" u="sng"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endParaRPr lang="en-US" kern="0" dirty="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dirty="0">
                <a:ln w="3175">
                  <a:noFill/>
                </a:ln>
                <a:solidFill>
                  <a:srgbClr val="163555"/>
                </a:solidFill>
                <a:effectLst/>
                <a:uLnTx/>
                <a:uFillTx/>
                <a:latin typeface="Segoe UI (headings)"/>
                <a:ea typeface="+mn-ea"/>
                <a:cs typeface="Segoe UI Semibold" panose="020B0702040204020203" pitchFamily="34" charset="0"/>
              </a:rPr>
              <a:t>How do I get ONNX models to use in my application?</a:t>
            </a:r>
            <a:endParaRPr kumimoji="0" lang="en-US" sz="4000" b="1" i="0" u="none" strike="noStrike" kern="1200" cap="none" spc="-98" normalizeH="0" baseline="0" noProof="0" dirty="0">
              <a:ln w="3175">
                <a:noFill/>
              </a:ln>
              <a:solidFill>
                <a:srgbClr val="163555"/>
              </a:solidFill>
              <a:effectLst/>
              <a:uLnTx/>
              <a:uFillTx/>
              <a:latin typeface="Segoe UI (headings)"/>
              <a:ea typeface="+mn-ea"/>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Azure Custom Vision</a:t>
            </a:r>
          </a:p>
        </p:txBody>
      </p:sp>
    </p:spTree>
    <p:extLst>
      <p:ext uri="{BB962C8B-B14F-4D97-AF65-F5344CB8AC3E}">
        <p14:creationId xmlns:p14="http://schemas.microsoft.com/office/powerpoint/2010/main" val="2000795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More edges with Custom Vision</a:t>
            </a:r>
          </a:p>
        </p:txBody>
      </p:sp>
    </p:spTree>
    <p:extLst>
      <p:ext uri="{BB962C8B-B14F-4D97-AF65-F5344CB8AC3E}">
        <p14:creationId xmlns:p14="http://schemas.microsoft.com/office/powerpoint/2010/main" val="17228906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319837"/>
          </a:xfrm>
        </p:spPr>
        <p:txBody>
          <a:bodyPr/>
          <a:lstStyle/>
          <a:p>
            <a:r>
              <a:rPr lang="en-US" dirty="0" err="1"/>
              <a:t>CoreML</a:t>
            </a:r>
            <a:endParaRPr lang="en-US" dirty="0"/>
          </a:p>
          <a:p>
            <a:pPr lvl="1"/>
            <a:r>
              <a:rPr lang="en-US" sz="2400" dirty="0"/>
              <a:t>iOS 11 &amp; later</a:t>
            </a:r>
          </a:p>
          <a:p>
            <a:r>
              <a:rPr lang="en-US" dirty="0"/>
              <a:t>TensorFlow</a:t>
            </a:r>
          </a:p>
          <a:p>
            <a:pPr lvl="1"/>
            <a:r>
              <a:rPr lang="en-US" sz="2400" dirty="0"/>
              <a:t>Android</a:t>
            </a:r>
          </a:p>
          <a:p>
            <a:r>
              <a:rPr lang="en-US" dirty="0"/>
              <a:t>ONNX</a:t>
            </a:r>
          </a:p>
          <a:p>
            <a:pPr lvl="1"/>
            <a:r>
              <a:rPr lang="en-US" sz="2400" dirty="0"/>
              <a:t>Windows ML</a:t>
            </a:r>
          </a:p>
          <a:p>
            <a:r>
              <a:rPr lang="en-US" dirty="0" err="1"/>
              <a:t>Dockerfile</a:t>
            </a:r>
            <a:endParaRPr lang="en-US" dirty="0"/>
          </a:p>
          <a:p>
            <a:pPr lvl="1"/>
            <a:r>
              <a:rPr lang="en-US" sz="2400" dirty="0"/>
              <a:t>Azure IoT Edge, Azure Functions, </a:t>
            </a:r>
            <a:r>
              <a:rPr lang="en-US" sz="2400" dirty="0" err="1"/>
              <a:t>AzureML</a:t>
            </a:r>
            <a:endParaRPr lang="en-US" sz="2400"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Custom Vision models targets</a:t>
            </a:r>
          </a:p>
        </p:txBody>
      </p:sp>
    </p:spTree>
    <p:extLst>
      <p:ext uri="{BB962C8B-B14F-4D97-AF65-F5344CB8AC3E}">
        <p14:creationId xmlns:p14="http://schemas.microsoft.com/office/powerpoint/2010/main" val="1512930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AI on </a:t>
            </a:r>
            <a:r>
              <a:rPr lang="en-US" dirty="0" err="1"/>
              <a:t>Raspeberry</a:t>
            </a:r>
            <a:r>
              <a:rPr lang="en-US" dirty="0"/>
              <a:t> Pi with Docker</a:t>
            </a:r>
          </a:p>
        </p:txBody>
      </p:sp>
    </p:spTree>
    <p:extLst>
      <p:ext uri="{BB962C8B-B14F-4D97-AF65-F5344CB8AC3E}">
        <p14:creationId xmlns:p14="http://schemas.microsoft.com/office/powerpoint/2010/main" val="598996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697496"/>
          </a:xfrm>
        </p:spPr>
        <p:txBody>
          <a:bodyPr/>
          <a:lstStyle/>
          <a:p>
            <a:r>
              <a:rPr lang="en-US" dirty="0" err="1"/>
              <a:t>Dockerfile</a:t>
            </a:r>
            <a:r>
              <a:rPr lang="en-US" dirty="0"/>
              <a:t>: add the following</a:t>
            </a:r>
          </a:p>
          <a:p>
            <a:pPr marL="336145" lvl="1" indent="0">
              <a:buNone/>
            </a:pPr>
            <a:endParaRPr lang="en-US" sz="2400" dirty="0"/>
          </a:p>
          <a:p>
            <a:endParaRPr lang="en-US" sz="2400"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Modify files to make things work</a:t>
            </a:r>
          </a:p>
        </p:txBody>
      </p:sp>
      <p:sp>
        <p:nvSpPr>
          <p:cNvPr id="4" name="TextBox 2">
            <a:extLst>
              <a:ext uri="{FF2B5EF4-FFF2-40B4-BE49-F238E27FC236}">
                <a16:creationId xmlns:a16="http://schemas.microsoft.com/office/drawing/2014/main" id="{0F930855-F40C-4107-A5BE-E56321F073B5}"/>
              </a:ext>
            </a:extLst>
          </p:cNvPr>
          <p:cNvSpPr txBox="1"/>
          <p:nvPr/>
        </p:nvSpPr>
        <p:spPr>
          <a:xfrm>
            <a:off x="118768" y="1928259"/>
            <a:ext cx="126744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RUN pip install https://github.com/lhelontra/tensorflow-on-arm/releases/download/v1.5.0/tensorflow-1.5.0-cp35-none-linux_armv7whl</a:t>
            </a:r>
          </a:p>
        </p:txBody>
      </p:sp>
      <p:sp>
        <p:nvSpPr>
          <p:cNvPr id="5" name="Text Placeholder 1">
            <a:extLst>
              <a:ext uri="{FF2B5EF4-FFF2-40B4-BE49-F238E27FC236}">
                <a16:creationId xmlns:a16="http://schemas.microsoft.com/office/drawing/2014/main" id="{99A91C10-F9AC-47A4-8D31-DB8AC4DACFDF}"/>
              </a:ext>
            </a:extLst>
          </p:cNvPr>
          <p:cNvSpPr txBox="1">
            <a:spLocks/>
          </p:cNvSpPr>
          <p:nvPr/>
        </p:nvSpPr>
        <p:spPr>
          <a:xfrm>
            <a:off x="269238" y="2930108"/>
            <a:ext cx="11653523" cy="15402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app/requirements.txt: remove the following</a:t>
            </a:r>
          </a:p>
          <a:p>
            <a:pPr marL="336145" lvl="1" indent="0">
              <a:buFont typeface="Arial" pitchFamily="34" charset="0"/>
              <a:buNone/>
            </a:pPr>
            <a:endParaRPr lang="en-US" sz="2400" dirty="0"/>
          </a:p>
          <a:p>
            <a:endParaRPr lang="en-US" sz="2400" dirty="0"/>
          </a:p>
        </p:txBody>
      </p:sp>
      <p:sp>
        <p:nvSpPr>
          <p:cNvPr id="6" name="TextBox 2">
            <a:extLst>
              <a:ext uri="{FF2B5EF4-FFF2-40B4-BE49-F238E27FC236}">
                <a16:creationId xmlns:a16="http://schemas.microsoft.com/office/drawing/2014/main" id="{B9A7A6EF-C4EA-48DB-BF8C-F6D8509CEAE5}"/>
              </a:ext>
            </a:extLst>
          </p:cNvPr>
          <p:cNvSpPr txBox="1"/>
          <p:nvPr/>
        </p:nvSpPr>
        <p:spPr>
          <a:xfrm>
            <a:off x="269238" y="3700223"/>
            <a:ext cx="126744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tensorflow</a:t>
            </a:r>
            <a:r>
              <a:rPr lang="en-US" sz="2400" dirty="0">
                <a:gradFill>
                  <a:gsLst>
                    <a:gs pos="2917">
                      <a:schemeClr val="tx1"/>
                    </a:gs>
                    <a:gs pos="30000">
                      <a:schemeClr val="tx1"/>
                    </a:gs>
                  </a:gsLst>
                  <a:lin ang="5400000" scaled="0"/>
                </a:gradFill>
                <a:latin typeface="Consolas" panose="020B0609020204030204" pitchFamily="49" charset="0"/>
              </a:rPr>
              <a:t>==1.5.0</a:t>
            </a:r>
          </a:p>
        </p:txBody>
      </p:sp>
      <p:sp>
        <p:nvSpPr>
          <p:cNvPr id="7" name="Rettangolo 6">
            <a:extLst>
              <a:ext uri="{FF2B5EF4-FFF2-40B4-BE49-F238E27FC236}">
                <a16:creationId xmlns:a16="http://schemas.microsoft.com/office/drawing/2014/main" id="{296209B2-6C35-44E5-B69E-94670F23D314}"/>
              </a:ext>
            </a:extLst>
          </p:cNvPr>
          <p:cNvSpPr/>
          <p:nvPr/>
        </p:nvSpPr>
        <p:spPr>
          <a:xfrm>
            <a:off x="1953422" y="4511924"/>
            <a:ext cx="9005103" cy="1323439"/>
          </a:xfrm>
          <a:prstGeom prst="rect">
            <a:avLst/>
          </a:prstGeom>
        </p:spPr>
        <p:txBody>
          <a:bodyPr wrap="square">
            <a:spAutoFit/>
          </a:bodyPr>
          <a:lstStyle/>
          <a:p>
            <a:r>
              <a:rPr lang="it-IT" sz="4000" dirty="0">
                <a:hlinkClick r:id="rId3"/>
              </a:rPr>
              <a:t>https://gist.github.com/marcominerva/74ab33bef3660bb9a0f6db2f6cebd97b</a:t>
            </a:r>
            <a:endParaRPr lang="it-IT" sz="4000" dirty="0"/>
          </a:p>
        </p:txBody>
      </p:sp>
    </p:spTree>
    <p:extLst>
      <p:ext uri="{BB962C8B-B14F-4D97-AF65-F5344CB8AC3E}">
        <p14:creationId xmlns:p14="http://schemas.microsoft.com/office/powerpoint/2010/main" val="516271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Custom Vision offline models with iOS &amp; Android</a:t>
            </a:r>
          </a:p>
        </p:txBody>
      </p:sp>
    </p:spTree>
    <p:extLst>
      <p:ext uri="{BB962C8B-B14F-4D97-AF65-F5344CB8AC3E}">
        <p14:creationId xmlns:p14="http://schemas.microsoft.com/office/powerpoint/2010/main" val="4129048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FB483-E5F9-4C42-9ACE-AF307C3554F2}"/>
              </a:ext>
            </a:extLst>
          </p:cNvPr>
          <p:cNvSpPr>
            <a:spLocks noGrp="1"/>
          </p:cNvSpPr>
          <p:nvPr>
            <p:ph type="title"/>
          </p:nvPr>
        </p:nvSpPr>
        <p:spPr/>
        <p:txBody>
          <a:bodyPr/>
          <a:lstStyle/>
          <a:p>
            <a:pPr algn="ctr"/>
            <a:r>
              <a:rPr lang="en-US" dirty="0"/>
              <a:t>Thanks to our sponsors</a:t>
            </a:r>
          </a:p>
        </p:txBody>
      </p:sp>
      <p:pic>
        <p:nvPicPr>
          <p:cNvPr id="5" name="Picture 4">
            <a:extLst>
              <a:ext uri="{FF2B5EF4-FFF2-40B4-BE49-F238E27FC236}">
                <a16:creationId xmlns:a16="http://schemas.microsoft.com/office/drawing/2014/main" id="{F077890D-165E-41A8-BA8F-24419405D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95" y="1444655"/>
            <a:ext cx="4506316" cy="1387322"/>
          </a:xfrm>
          <a:prstGeom prst="rect">
            <a:avLst/>
          </a:prstGeom>
        </p:spPr>
      </p:pic>
      <p:pic>
        <p:nvPicPr>
          <p:cNvPr id="6" name="Picture 5">
            <a:extLst>
              <a:ext uri="{FF2B5EF4-FFF2-40B4-BE49-F238E27FC236}">
                <a16:creationId xmlns:a16="http://schemas.microsoft.com/office/drawing/2014/main" id="{3C90B0D0-0C08-4DAC-A027-C1CD26FFAB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928" b="23180"/>
          <a:stretch/>
        </p:blipFill>
        <p:spPr>
          <a:xfrm>
            <a:off x="6361695" y="1444655"/>
            <a:ext cx="5156476" cy="1387322"/>
          </a:xfrm>
          <a:prstGeom prst="rect">
            <a:avLst/>
          </a:prstGeom>
        </p:spPr>
      </p:pic>
      <p:pic>
        <p:nvPicPr>
          <p:cNvPr id="7" name="Picture 6">
            <a:extLst>
              <a:ext uri="{FF2B5EF4-FFF2-40B4-BE49-F238E27FC236}">
                <a16:creationId xmlns:a16="http://schemas.microsoft.com/office/drawing/2014/main" id="{41D05A12-B514-4D07-A4AC-375FCF4112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790" y="3442673"/>
            <a:ext cx="5412420" cy="1989064"/>
          </a:xfrm>
          <a:prstGeom prst="rect">
            <a:avLst/>
          </a:prstGeom>
        </p:spPr>
      </p:pic>
    </p:spTree>
    <p:extLst>
      <p:ext uri="{BB962C8B-B14F-4D97-AF65-F5344CB8AC3E}">
        <p14:creationId xmlns:p14="http://schemas.microsoft.com/office/powerpoint/2010/main" val="24048346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5066002"/>
          </a:xfrm>
        </p:spPr>
        <p:txBody>
          <a:bodyPr/>
          <a:lstStyle/>
          <a:p>
            <a:r>
              <a:rPr lang="en-US" sz="3600" dirty="0">
                <a:hlinkClick r:id="rId3"/>
              </a:rPr>
              <a:t>https://onnx.ai</a:t>
            </a:r>
            <a:endParaRPr lang="en-US" sz="3600" dirty="0"/>
          </a:p>
          <a:p>
            <a:r>
              <a:rPr lang="en-US" sz="3600" u="sng" dirty="0">
                <a:solidFill>
                  <a:srgbClr val="163555"/>
                </a:solidFill>
                <a:hlinkClick r:id="rId4"/>
              </a:rPr>
              <a:t>https://gallery.azure.ai/models</a:t>
            </a:r>
            <a:endParaRPr lang="en-US" sz="3600" u="sng" dirty="0">
              <a:solidFill>
                <a:schemeClr val="tx1"/>
              </a:solidFill>
              <a:hlinkClick r:id="rId5"/>
            </a:endParaRPr>
          </a:p>
          <a:p>
            <a:r>
              <a:rPr lang="en-US" sz="3600" dirty="0">
                <a:solidFill>
                  <a:schemeClr val="tx1"/>
                </a:solidFill>
              </a:rPr>
              <a:t>Emoji8: </a:t>
            </a:r>
            <a:r>
              <a:rPr lang="en-US" sz="3600" dirty="0">
                <a:solidFill>
                  <a:srgbClr val="163555"/>
                </a:solidFill>
                <a:latin typeface="+mj-lt"/>
                <a:hlinkClick r:id="rId6"/>
              </a:rPr>
              <a:t>https://www.microsoft.com/en-us/store/p/emoji8/9n5vj4hkp6x1</a:t>
            </a:r>
            <a:endParaRPr lang="en-US" sz="3600" dirty="0">
              <a:solidFill>
                <a:srgbClr val="163555"/>
              </a:solidFill>
              <a:latin typeface="+mj-lt"/>
            </a:endParaRPr>
          </a:p>
          <a:p>
            <a:r>
              <a:rPr lang="en-US" sz="3600" dirty="0">
                <a:solidFill>
                  <a:srgbClr val="163555"/>
                </a:solidFill>
                <a:hlinkClick r:id="rId7"/>
              </a:rPr>
              <a:t>https://customvision.ai</a:t>
            </a:r>
            <a:endParaRPr lang="en-US" sz="3600" dirty="0">
              <a:solidFill>
                <a:srgbClr val="163555"/>
              </a:solidFill>
            </a:endParaRPr>
          </a:p>
          <a:p>
            <a:r>
              <a:rPr lang="en-US" sz="3600" dirty="0">
                <a:solidFill>
                  <a:srgbClr val="163555"/>
                </a:solidFill>
                <a:hlinkClick r:id="rId8"/>
              </a:rPr>
              <a:t>https://github.com/DotNetToscana/DotNetConf2018</a:t>
            </a:r>
            <a:endParaRPr lang="en-US" sz="3600" dirty="0">
              <a:solidFill>
                <a:srgbClr val="163555"/>
              </a:solidFill>
            </a:endParaRPr>
          </a:p>
          <a:p>
            <a:r>
              <a:rPr lang="en-US" sz="3600" u="sng" dirty="0">
                <a:solidFill>
                  <a:schemeClr val="tx1"/>
                </a:solidFill>
                <a:hlinkClick r:id="rId9"/>
              </a:rPr>
              <a:t>https://github.com/DotNetToscana/CustomVisionCompanion</a:t>
            </a:r>
            <a:endParaRPr lang="en-US" sz="3600" u="sng" dirty="0">
              <a:solidFill>
                <a:schemeClr val="tx1"/>
              </a:solidFill>
            </a:endParaRPr>
          </a:p>
          <a:p>
            <a:endParaRPr lang="en-US" sz="2000" u="sng" dirty="0">
              <a:solidFill>
                <a:schemeClr val="tx1"/>
              </a:solidFill>
            </a:endParaRP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7071134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A17B6AD4-E96F-4AE5-B2CF-D7216C4B5458}"/>
              </a:ext>
            </a:extLst>
          </p:cNvPr>
          <p:cNvSpPr/>
          <p:nvPr/>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Thanks!</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Questions?</a:t>
            </a:r>
          </a:p>
        </p:txBody>
      </p:sp>
      <p:sp>
        <p:nvSpPr>
          <p:cNvPr id="5" name="Oval 46">
            <a:extLst>
              <a:ext uri="{FF2B5EF4-FFF2-40B4-BE49-F238E27FC236}">
                <a16:creationId xmlns:a16="http://schemas.microsoft.com/office/drawing/2014/main" id="{DB040557-6E4C-43C4-8931-39763A091786}"/>
              </a:ext>
            </a:extLst>
          </p:cNvPr>
          <p:cNvSpPr>
            <a:spLocks noChangeArrowheads="1"/>
          </p:cNvSpPr>
          <p:nvPr/>
        </p:nvSpPr>
        <p:spPr bwMode="auto">
          <a:xfrm>
            <a:off x="5093689" y="4888874"/>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 name="Freeform 47">
            <a:extLst>
              <a:ext uri="{FF2B5EF4-FFF2-40B4-BE49-F238E27FC236}">
                <a16:creationId xmlns:a16="http://schemas.microsoft.com/office/drawing/2014/main" id="{EC540D80-250D-4239-BA76-7D1A79EAC2BB}"/>
              </a:ext>
            </a:extLst>
          </p:cNvPr>
          <p:cNvSpPr>
            <a:spLocks/>
          </p:cNvSpPr>
          <p:nvPr/>
        </p:nvSpPr>
        <p:spPr bwMode="auto">
          <a:xfrm>
            <a:off x="5224922" y="5043390"/>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 name="Rectangle 58">
            <a:extLst>
              <a:ext uri="{FF2B5EF4-FFF2-40B4-BE49-F238E27FC236}">
                <a16:creationId xmlns:a16="http://schemas.microsoft.com/office/drawing/2014/main" id="{C4557D45-BC25-4B26-8C08-65D14299C702}"/>
              </a:ext>
            </a:extLst>
          </p:cNvPr>
          <p:cNvSpPr>
            <a:spLocks noChangeArrowheads="1"/>
          </p:cNvSpPr>
          <p:nvPr/>
        </p:nvSpPr>
        <p:spPr bwMode="auto">
          <a:xfrm>
            <a:off x="8580982" y="5035558"/>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Rectangle 59">
            <a:extLst>
              <a:ext uri="{FF2B5EF4-FFF2-40B4-BE49-F238E27FC236}">
                <a16:creationId xmlns:a16="http://schemas.microsoft.com/office/drawing/2014/main" id="{3CDC0009-B605-464F-94DA-7BE26FAEC6FE}"/>
              </a:ext>
            </a:extLst>
          </p:cNvPr>
          <p:cNvSpPr>
            <a:spLocks noChangeArrowheads="1"/>
          </p:cNvSpPr>
          <p:nvPr/>
        </p:nvSpPr>
        <p:spPr bwMode="auto">
          <a:xfrm>
            <a:off x="8580982" y="5035558"/>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 name="Freeform 60">
            <a:extLst>
              <a:ext uri="{FF2B5EF4-FFF2-40B4-BE49-F238E27FC236}">
                <a16:creationId xmlns:a16="http://schemas.microsoft.com/office/drawing/2014/main" id="{A76EA733-BBC2-4685-BE44-85B5449ED503}"/>
              </a:ext>
            </a:extLst>
          </p:cNvPr>
          <p:cNvSpPr>
            <a:spLocks noEditPoints="1"/>
          </p:cNvSpPr>
          <p:nvPr/>
        </p:nvSpPr>
        <p:spPr bwMode="auto">
          <a:xfrm>
            <a:off x="8261365" y="5020742"/>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61">
            <a:extLst>
              <a:ext uri="{FF2B5EF4-FFF2-40B4-BE49-F238E27FC236}">
                <a16:creationId xmlns:a16="http://schemas.microsoft.com/office/drawing/2014/main" id="{47F274B6-873C-41E5-93ED-65AFF592C246}"/>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62">
            <a:extLst>
              <a:ext uri="{FF2B5EF4-FFF2-40B4-BE49-F238E27FC236}">
                <a16:creationId xmlns:a16="http://schemas.microsoft.com/office/drawing/2014/main" id="{064A1646-38FD-4962-859B-B4F0F6E56B98}"/>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3">
            <a:extLst>
              <a:ext uri="{FF2B5EF4-FFF2-40B4-BE49-F238E27FC236}">
                <a16:creationId xmlns:a16="http://schemas.microsoft.com/office/drawing/2014/main" id="{22AA0ED2-6EF8-4183-852B-8B45F36B2BAC}"/>
              </a:ext>
            </a:extLst>
          </p:cNvPr>
          <p:cNvSpPr>
            <a:spLocks noEditPoints="1"/>
          </p:cNvSpPr>
          <p:nvPr/>
        </p:nvSpPr>
        <p:spPr bwMode="auto">
          <a:xfrm>
            <a:off x="8303698" y="4993225"/>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90">
            <a:extLst>
              <a:ext uri="{FF2B5EF4-FFF2-40B4-BE49-F238E27FC236}">
                <a16:creationId xmlns:a16="http://schemas.microsoft.com/office/drawing/2014/main" id="{17D03D6C-5BA4-4C71-BB55-470C5AF0FA46}"/>
              </a:ext>
            </a:extLst>
          </p:cNvPr>
          <p:cNvSpPr>
            <a:spLocks/>
          </p:cNvSpPr>
          <p:nvPr/>
        </p:nvSpPr>
        <p:spPr bwMode="auto">
          <a:xfrm>
            <a:off x="1440312" y="4996825"/>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14" name="Group 24">
            <a:extLst>
              <a:ext uri="{FF2B5EF4-FFF2-40B4-BE49-F238E27FC236}">
                <a16:creationId xmlns:a16="http://schemas.microsoft.com/office/drawing/2014/main" id="{BC332D1A-C841-47EE-AAD6-5268E6004036}"/>
              </a:ext>
            </a:extLst>
          </p:cNvPr>
          <p:cNvGrpSpPr/>
          <p:nvPr/>
        </p:nvGrpSpPr>
        <p:grpSpPr>
          <a:xfrm>
            <a:off x="8175156" y="4888874"/>
            <a:ext cx="547462" cy="545244"/>
            <a:chOff x="2809875" y="2679700"/>
            <a:chExt cx="392113" cy="390525"/>
          </a:xfrm>
        </p:grpSpPr>
        <p:sp>
          <p:nvSpPr>
            <p:cNvPr id="15" name="Oval 70">
              <a:extLst>
                <a:ext uri="{FF2B5EF4-FFF2-40B4-BE49-F238E27FC236}">
                  <a16:creationId xmlns:a16="http://schemas.microsoft.com/office/drawing/2014/main" id="{4DCA8FA9-FE1F-45B4-919A-90C3E508C979}"/>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71">
              <a:extLst>
                <a:ext uri="{FF2B5EF4-FFF2-40B4-BE49-F238E27FC236}">
                  <a16:creationId xmlns:a16="http://schemas.microsoft.com/office/drawing/2014/main" id="{BB575857-AFB2-4DFD-97A3-BD0BDEC75921}"/>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7" name="Group 27">
            <a:extLst>
              <a:ext uri="{FF2B5EF4-FFF2-40B4-BE49-F238E27FC236}">
                <a16:creationId xmlns:a16="http://schemas.microsoft.com/office/drawing/2014/main" id="{1F4A3C58-0C7E-44F7-AF51-B645FB2E8CB3}"/>
              </a:ext>
            </a:extLst>
          </p:cNvPr>
          <p:cNvGrpSpPr/>
          <p:nvPr/>
        </p:nvGrpSpPr>
        <p:grpSpPr>
          <a:xfrm>
            <a:off x="1281467" y="4888874"/>
            <a:ext cx="529501" cy="529501"/>
            <a:chOff x="4378325" y="2157413"/>
            <a:chExt cx="392113" cy="392113"/>
          </a:xfrm>
        </p:grpSpPr>
        <p:sp>
          <p:nvSpPr>
            <p:cNvPr id="18" name="Oval 113">
              <a:extLst>
                <a:ext uri="{FF2B5EF4-FFF2-40B4-BE49-F238E27FC236}">
                  <a16:creationId xmlns:a16="http://schemas.microsoft.com/office/drawing/2014/main" id="{2857C59C-7D44-4C8B-8FA7-A7F7A1E00AB7}"/>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4">
              <a:extLst>
                <a:ext uri="{FF2B5EF4-FFF2-40B4-BE49-F238E27FC236}">
                  <a16:creationId xmlns:a16="http://schemas.microsoft.com/office/drawing/2014/main" id="{119B2A92-952E-4288-8EC6-84ECFD87B188}"/>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 Placeholder 1">
            <a:extLst>
              <a:ext uri="{FF2B5EF4-FFF2-40B4-BE49-F238E27FC236}">
                <a16:creationId xmlns:a16="http://schemas.microsoft.com/office/drawing/2014/main" id="{D843F73E-6132-424F-BA51-AA559E8C01F4}"/>
              </a:ext>
            </a:extLst>
          </p:cNvPr>
          <p:cNvSpPr>
            <a:spLocks noGrp="1"/>
          </p:cNvSpPr>
          <p:nvPr>
            <p:ph type="body" sz="quarter" idx="10"/>
          </p:nvPr>
        </p:nvSpPr>
        <p:spPr>
          <a:xfrm>
            <a:off x="1757482" y="4990804"/>
            <a:ext cx="2873544" cy="268190"/>
          </a:xfrm>
        </p:spPr>
        <p:txBody>
          <a:bodyPr>
            <a:noAutofit/>
          </a:bodyPr>
          <a:lstStyle/>
          <a:p>
            <a:pPr marL="0" indent="0">
              <a:buNone/>
            </a:pPr>
            <a:r>
              <a:rPr lang="en-US" sz="1400" b="1" dirty="0"/>
              <a:t>https://github.com/marcominerva</a:t>
            </a:r>
          </a:p>
        </p:txBody>
      </p:sp>
      <p:sp>
        <p:nvSpPr>
          <p:cNvPr id="26" name="Text Placeholder 2">
            <a:extLst>
              <a:ext uri="{FF2B5EF4-FFF2-40B4-BE49-F238E27FC236}">
                <a16:creationId xmlns:a16="http://schemas.microsoft.com/office/drawing/2014/main" id="{0CA66FA6-FB88-4BDE-8CEB-40F2A235C970}"/>
              </a:ext>
            </a:extLst>
          </p:cNvPr>
          <p:cNvSpPr txBox="1">
            <a:spLocks/>
          </p:cNvSpPr>
          <p:nvPr/>
        </p:nvSpPr>
        <p:spPr>
          <a:xfrm>
            <a:off x="5607717" y="5081346"/>
            <a:ext cx="2355850" cy="268190"/>
          </a:xfrm>
          <a:prstGeom prst="rect">
            <a:avLst/>
          </a:prstGeom>
        </p:spPr>
        <p:txBody>
          <a:bodyPr>
            <a:normAutofit fontScale="40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b="1"/>
              <a:t>@marcominerva</a:t>
            </a:r>
            <a:endParaRPr lang="en-US" b="1" dirty="0"/>
          </a:p>
        </p:txBody>
      </p:sp>
      <p:sp>
        <p:nvSpPr>
          <p:cNvPr id="27" name="Text Placeholder 3">
            <a:extLst>
              <a:ext uri="{FF2B5EF4-FFF2-40B4-BE49-F238E27FC236}">
                <a16:creationId xmlns:a16="http://schemas.microsoft.com/office/drawing/2014/main" id="{BDE0CB8B-5B89-4EB3-ADD6-3D360CD97BCB}"/>
              </a:ext>
            </a:extLst>
          </p:cNvPr>
          <p:cNvSpPr txBox="1">
            <a:spLocks/>
          </p:cNvSpPr>
          <p:nvPr/>
        </p:nvSpPr>
        <p:spPr>
          <a:xfrm>
            <a:off x="8773828" y="5035558"/>
            <a:ext cx="4388189" cy="268190"/>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00" b="1" dirty="0"/>
              <a:t>https://linkedin.com/in/marcominerva</a:t>
            </a:r>
          </a:p>
        </p:txBody>
      </p:sp>
      <p:pic>
        <p:nvPicPr>
          <p:cNvPr id="28" name="Immagine 27">
            <a:extLst>
              <a:ext uri="{FF2B5EF4-FFF2-40B4-BE49-F238E27FC236}">
                <a16:creationId xmlns:a16="http://schemas.microsoft.com/office/drawing/2014/main" id="{C7E3644D-534D-4719-BF5C-6E52A227B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73" y="5934454"/>
            <a:ext cx="2289053" cy="923546"/>
          </a:xfrm>
          <a:prstGeom prst="rect">
            <a:avLst/>
          </a:prstGeom>
        </p:spPr>
      </p:pic>
    </p:spTree>
    <p:extLst>
      <p:ext uri="{BB962C8B-B14F-4D97-AF65-F5344CB8AC3E}">
        <p14:creationId xmlns:p14="http://schemas.microsoft.com/office/powerpoint/2010/main" val="22834911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AI on the edge</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Marco Minerva</a:t>
            </a:r>
          </a:p>
          <a:p>
            <a:r>
              <a:rPr lang="en-US" dirty="0"/>
              <a:t>Microsoft MVP Windows Development</a:t>
            </a:r>
          </a:p>
        </p:txBody>
      </p:sp>
      <p:pic>
        <p:nvPicPr>
          <p:cNvPr id="4" name="Immagine 3">
            <a:extLst>
              <a:ext uri="{FF2B5EF4-FFF2-40B4-BE49-F238E27FC236}">
                <a16:creationId xmlns:a16="http://schemas.microsoft.com/office/drawing/2014/main" id="{D1ADB457-E6EE-4688-8082-94C344DA9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144" y="4063465"/>
            <a:ext cx="2289053" cy="923546"/>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4134080"/>
          </a:xfrm>
        </p:spPr>
        <p:txBody>
          <a:bodyPr/>
          <a:lstStyle/>
          <a:p>
            <a:r>
              <a:rPr lang="en-US" dirty="0"/>
              <a:t>As a developer,</a:t>
            </a:r>
            <a:br>
              <a:rPr lang="en-US" dirty="0"/>
            </a:br>
            <a:r>
              <a:rPr lang="en-US" dirty="0"/>
              <a:t>why should I care about AI and ML?</a:t>
            </a:r>
            <a:br>
              <a:rPr lang="en-US" sz="7200" b="1" spc="-50" dirty="0">
                <a:solidFill>
                  <a:schemeClr val="bg1"/>
                </a:solidFill>
              </a:rPr>
            </a:br>
            <a:endParaRPr lang="en-US" dirty="0"/>
          </a:p>
        </p:txBody>
      </p:sp>
    </p:spTree>
    <p:extLst>
      <p:ext uri="{BB962C8B-B14F-4D97-AF65-F5344CB8AC3E}">
        <p14:creationId xmlns:p14="http://schemas.microsoft.com/office/powerpoint/2010/main" val="7482633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dirty="0"/>
              <a:t>Smart Ink​</a:t>
            </a:r>
          </a:p>
          <a:p>
            <a:pPr marL="0" indent="0">
              <a:buNone/>
            </a:pPr>
            <a:endParaRPr lang="en-US" sz="1800" b="1" kern="0" dirty="0"/>
          </a:p>
          <a:p>
            <a:pPr marL="685800" lvl="1" indent="-457200">
              <a:buFont typeface="Arial" panose="020B0604020202020204" pitchFamily="34" charset="0"/>
              <a:buChar char="•"/>
            </a:pPr>
            <a:r>
              <a:rPr lang="en-US" sz="1600" kern="0" dirty="0"/>
              <a:t>Classify strokes as text, shapes, freehand drawings​</a:t>
            </a:r>
          </a:p>
          <a:p>
            <a:pPr marL="228600" lvl="1" indent="0">
              <a:buNone/>
            </a:pPr>
            <a:endParaRPr lang="en-US" sz="1600" kern="0" dirty="0"/>
          </a:p>
          <a:p>
            <a:pPr marL="685800" lvl="1" indent="-457200">
              <a:buFont typeface="Arial" panose="020B0604020202020204" pitchFamily="34" charset="0"/>
              <a:buChar char="•"/>
            </a:pPr>
            <a:r>
              <a:rPr lang="en-US" sz="1600" kern="0" dirty="0"/>
              <a:t>Classify text into words, paragraphs, lines, bullets​</a:t>
            </a:r>
          </a:p>
          <a:p>
            <a:pPr marL="228600" lvl="1" indent="0">
              <a:buNone/>
            </a:pPr>
            <a:endParaRPr lang="en-US" sz="1600" kern="0" dirty="0"/>
          </a:p>
          <a:p>
            <a:pPr marL="685800" lvl="1" indent="-457200">
              <a:buFont typeface="Arial" panose="020B0604020202020204" pitchFamily="34" charset="0"/>
              <a:buChar char="•"/>
            </a:pPr>
            <a:r>
              <a:rPr lang="en-US" sz="1600" kern="0" dirty="0"/>
              <a:t>Extract entities: phone numbers, names, dates​</a:t>
            </a:r>
          </a:p>
          <a:p>
            <a:pPr marL="228600" lvl="1" indent="0">
              <a:buNone/>
            </a:pPr>
            <a:endParaRPr lang="en-US" sz="1600" kern="0" dirty="0"/>
          </a:p>
          <a:p>
            <a:pPr marL="685800" lvl="1" indent="-457200">
              <a:buFont typeface="Arial" panose="020B0604020202020204" pitchFamily="34" charset="0"/>
              <a:buChar char="•"/>
            </a:pPr>
            <a:r>
              <a:rPr lang="en-US" sz="1600" kern="0" dirty="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dirty="0">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rPr>
              <a:t>AI </a:t>
            </a:r>
            <a:r>
              <a:rPr lang="en-US" sz="4000" b="1" spc="-98" dirty="0">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Introducing Windows ML</a:t>
            </a:r>
          </a:p>
        </p:txBody>
      </p:sp>
    </p:spTree>
    <p:extLst>
      <p:ext uri="{BB962C8B-B14F-4D97-AF65-F5344CB8AC3E}">
        <p14:creationId xmlns:p14="http://schemas.microsoft.com/office/powerpoint/2010/main" val="684161839"/>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4323</TotalTime>
  <Words>1665</Words>
  <Application>Microsoft Office PowerPoint</Application>
  <PresentationFormat>Widescreen</PresentationFormat>
  <Paragraphs>211</Paragraphs>
  <Slides>21</Slides>
  <Notes>20</Notes>
  <HiddenSlides>0</HiddenSlides>
  <MMClips>0</MMClips>
  <ScaleCrop>false</ScaleCrop>
  <HeadingPairs>
    <vt:vector size="6" baseType="variant">
      <vt:variant>
        <vt:lpstr>Caratteri utilizzati</vt:lpstr>
      </vt:variant>
      <vt:variant>
        <vt:i4>13</vt:i4>
      </vt:variant>
      <vt:variant>
        <vt:lpstr>Tema</vt:lpstr>
      </vt:variant>
      <vt:variant>
        <vt:i4>2</vt:i4>
      </vt:variant>
      <vt:variant>
        <vt:lpstr>Titoli diapositive</vt:lpstr>
      </vt:variant>
      <vt:variant>
        <vt:i4>21</vt:i4>
      </vt:variant>
    </vt:vector>
  </HeadingPairs>
  <TitlesOfParts>
    <vt:vector size="36" baseType="lpstr">
      <vt:lpstr>Arial</vt:lpstr>
      <vt:lpstr>Calibri</vt:lpstr>
      <vt:lpstr>Consolas</vt:lpstr>
      <vt:lpstr>Microsoft Sans Serif</vt:lpstr>
      <vt:lpstr>Myanmar Text</vt:lpstr>
      <vt:lpstr>Roboto Light</vt:lpstr>
      <vt:lpstr>Segoe UI</vt:lpstr>
      <vt:lpstr>Segoe UI (headings)</vt:lpstr>
      <vt:lpstr>Segoe UI Light</vt:lpstr>
      <vt:lpstr>Segoe UI Semibold</vt:lpstr>
      <vt:lpstr>Segoe UI Semilight</vt:lpstr>
      <vt:lpstr>Tw Cen MT</vt:lpstr>
      <vt:lpstr>Wingdings</vt:lpstr>
      <vt:lpstr>Dotnet_Template</vt:lpstr>
      <vt:lpstr>Insider Dev Tour template v2</vt:lpstr>
      <vt:lpstr>Presentazione standard di PowerPoint</vt:lpstr>
      <vt:lpstr>Thanks to our sponsors</vt:lpstr>
      <vt:lpstr>AI on the edge</vt:lpstr>
      <vt:lpstr>As a developer, why should I care about AI and ML? </vt:lpstr>
      <vt:lpstr>Presentazione standard di PowerPoint</vt:lpstr>
      <vt:lpstr>AI solves hard problems</vt:lpstr>
      <vt:lpstr>Presentazione standard di PowerPoint</vt:lpstr>
      <vt:lpstr>Presentazione standard di PowerPoint</vt:lpstr>
      <vt:lpstr>Introducing Windows ML</vt:lpstr>
      <vt:lpstr>Hello WinML!</vt:lpstr>
      <vt:lpstr>Presentazione standard di PowerPoint</vt:lpstr>
      <vt:lpstr>Presentazione standard di PowerPoint</vt:lpstr>
      <vt:lpstr>Presentazione standard di PowerPoint</vt:lpstr>
      <vt:lpstr>Azure Custom Vision</vt:lpstr>
      <vt:lpstr>More edges with Custom Vision</vt:lpstr>
      <vt:lpstr>Custom Vision models targets</vt:lpstr>
      <vt:lpstr>AI on Raspeberry Pi with Docker</vt:lpstr>
      <vt:lpstr>Modify files to make things work</vt:lpstr>
      <vt:lpstr>Custom Vision offline models with iOS &amp; Android</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Marco Minerva</cp:lastModifiedBy>
  <cp:revision>12</cp:revision>
  <dcterms:created xsi:type="dcterms:W3CDTF">2018-01-09T22:22:16Z</dcterms:created>
  <dcterms:modified xsi:type="dcterms:W3CDTF">2018-10-21T21:25:07Z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